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30"/>
  </p:notesMasterIdLst>
  <p:sldIdLst>
    <p:sldId id="256" r:id="rId2"/>
    <p:sldId id="321" r:id="rId3"/>
    <p:sldId id="316" r:id="rId4"/>
    <p:sldId id="365" r:id="rId5"/>
    <p:sldId id="258" r:id="rId6"/>
    <p:sldId id="361" r:id="rId7"/>
    <p:sldId id="360" r:id="rId8"/>
    <p:sldId id="363" r:id="rId9"/>
    <p:sldId id="359" r:id="rId10"/>
    <p:sldId id="257" r:id="rId11"/>
    <p:sldId id="266" r:id="rId12"/>
    <p:sldId id="339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4" r:id="rId21"/>
    <p:sldId id="353" r:id="rId22"/>
    <p:sldId id="355" r:id="rId23"/>
    <p:sldId id="356" r:id="rId24"/>
    <p:sldId id="357" r:id="rId25"/>
    <p:sldId id="364" r:id="rId26"/>
    <p:sldId id="340" r:id="rId27"/>
    <p:sldId id="358" r:id="rId28"/>
    <p:sldId id="341" r:id="rId29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36717-9F85-42E1-9712-1FD29A7BB084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BC04CE-C43B-4CC1-A58D-8AD237B22505}">
      <dgm:prSet custT="1"/>
      <dgm:spPr/>
      <dgm:t>
        <a:bodyPr/>
        <a:lstStyle/>
        <a:p>
          <a:r>
            <a:rPr lang="en-US" sz="2800"/>
            <a:t>Review</a:t>
          </a:r>
        </a:p>
      </dgm:t>
    </dgm:pt>
    <dgm:pt modelId="{4750A188-829A-4E74-B9B6-0FE5D6F2E352}" type="parTrans" cxnId="{754B9068-8975-415E-ABE2-554FB1FE6810}">
      <dgm:prSet/>
      <dgm:spPr/>
      <dgm:t>
        <a:bodyPr/>
        <a:lstStyle/>
        <a:p>
          <a:endParaRPr lang="en-US" sz="2800"/>
        </a:p>
      </dgm:t>
    </dgm:pt>
    <dgm:pt modelId="{5DD665C5-9C8B-47E7-ABFB-8A3FE6DFE243}" type="sibTrans" cxnId="{754B9068-8975-415E-ABE2-554FB1FE6810}">
      <dgm:prSet/>
      <dgm:spPr/>
      <dgm:t>
        <a:bodyPr/>
        <a:lstStyle/>
        <a:p>
          <a:endParaRPr lang="en-US" sz="2800"/>
        </a:p>
      </dgm:t>
    </dgm:pt>
    <dgm:pt modelId="{236B2664-247A-4B9C-AC33-6A7DAF7A84B4}">
      <dgm:prSet custT="1"/>
      <dgm:spPr/>
      <dgm:t>
        <a:bodyPr/>
        <a:lstStyle/>
        <a:p>
          <a:r>
            <a:rPr lang="en-US" sz="2400" dirty="0"/>
            <a:t>Review common transcription symbols</a:t>
          </a:r>
        </a:p>
      </dgm:t>
    </dgm:pt>
    <dgm:pt modelId="{EB9A6D86-C7DE-404D-A6C8-48B2C75D47D4}" type="parTrans" cxnId="{A88210F5-027B-43AE-BB89-968F2B88841E}">
      <dgm:prSet/>
      <dgm:spPr/>
      <dgm:t>
        <a:bodyPr/>
        <a:lstStyle/>
        <a:p>
          <a:endParaRPr lang="en-US" sz="2800"/>
        </a:p>
      </dgm:t>
    </dgm:pt>
    <dgm:pt modelId="{C0533902-0875-429D-A702-A6E6814AA710}" type="sibTrans" cxnId="{A88210F5-027B-43AE-BB89-968F2B88841E}">
      <dgm:prSet/>
      <dgm:spPr/>
      <dgm:t>
        <a:bodyPr/>
        <a:lstStyle/>
        <a:p>
          <a:endParaRPr lang="en-US" sz="2800"/>
        </a:p>
      </dgm:t>
    </dgm:pt>
    <dgm:pt modelId="{61BE3AA0-4285-45C5-8F7B-F64CDF94D706}">
      <dgm:prSet custT="1"/>
      <dgm:spPr/>
      <dgm:t>
        <a:bodyPr/>
        <a:lstStyle/>
        <a:p>
          <a:r>
            <a:rPr lang="en-US" sz="2800"/>
            <a:t>Understand</a:t>
          </a:r>
        </a:p>
      </dgm:t>
    </dgm:pt>
    <dgm:pt modelId="{B3953B47-1455-4F7E-854A-359C62CF1554}" type="parTrans" cxnId="{37FDC75F-F2EB-428C-96EB-E9736E8461CD}">
      <dgm:prSet/>
      <dgm:spPr/>
      <dgm:t>
        <a:bodyPr/>
        <a:lstStyle/>
        <a:p>
          <a:endParaRPr lang="en-US" sz="2800"/>
        </a:p>
      </dgm:t>
    </dgm:pt>
    <dgm:pt modelId="{CCD832ED-7714-4438-A989-11ED7A8435CB}" type="sibTrans" cxnId="{37FDC75F-F2EB-428C-96EB-E9736E8461CD}">
      <dgm:prSet/>
      <dgm:spPr/>
      <dgm:t>
        <a:bodyPr/>
        <a:lstStyle/>
        <a:p>
          <a:endParaRPr lang="en-US" sz="2800"/>
        </a:p>
      </dgm:t>
    </dgm:pt>
    <dgm:pt modelId="{20DCDCED-C194-4466-9065-E737C4A976EA}">
      <dgm:prSet custT="1"/>
      <dgm:spPr/>
      <dgm:t>
        <a:bodyPr/>
        <a:lstStyle/>
        <a:p>
          <a:r>
            <a:rPr lang="en-US" sz="2400" dirty="0"/>
            <a:t>Understand some common mistakes and questions we’ve seen regarding turns and backchannels</a:t>
          </a:r>
        </a:p>
      </dgm:t>
    </dgm:pt>
    <dgm:pt modelId="{748F4245-85C7-4C26-A7AB-1F742142BD08}" type="parTrans" cxnId="{F28C7C70-CF04-40D5-8B91-42CA700CDCA1}">
      <dgm:prSet/>
      <dgm:spPr/>
      <dgm:t>
        <a:bodyPr/>
        <a:lstStyle/>
        <a:p>
          <a:endParaRPr lang="en-US" sz="2800"/>
        </a:p>
      </dgm:t>
    </dgm:pt>
    <dgm:pt modelId="{2FC56F2C-3D2C-45F2-A776-BDABE46BFB41}" type="sibTrans" cxnId="{F28C7C70-CF04-40D5-8B91-42CA700CDCA1}">
      <dgm:prSet/>
      <dgm:spPr/>
      <dgm:t>
        <a:bodyPr/>
        <a:lstStyle/>
        <a:p>
          <a:endParaRPr lang="en-US" sz="2800"/>
        </a:p>
      </dgm:t>
    </dgm:pt>
    <dgm:pt modelId="{225B54BA-4DF0-4511-98E3-674917FD5E3C}">
      <dgm:prSet custT="1"/>
      <dgm:spPr/>
      <dgm:t>
        <a:bodyPr/>
        <a:lstStyle/>
        <a:p>
          <a:r>
            <a:rPr lang="en-US" sz="2800"/>
            <a:t>Annotate</a:t>
          </a:r>
        </a:p>
      </dgm:t>
    </dgm:pt>
    <dgm:pt modelId="{C6F3BDD2-F918-4DFE-A0E9-D66CE2AC952D}" type="parTrans" cxnId="{4005F0A8-6D4E-4C3F-83F1-E5255885E036}">
      <dgm:prSet/>
      <dgm:spPr/>
      <dgm:t>
        <a:bodyPr/>
        <a:lstStyle/>
        <a:p>
          <a:endParaRPr lang="en-US" sz="2800"/>
        </a:p>
      </dgm:t>
    </dgm:pt>
    <dgm:pt modelId="{4E71A071-22C1-42C3-B67F-0D8B5A77C2E5}" type="sibTrans" cxnId="{4005F0A8-6D4E-4C3F-83F1-E5255885E036}">
      <dgm:prSet/>
      <dgm:spPr/>
      <dgm:t>
        <a:bodyPr/>
        <a:lstStyle/>
        <a:p>
          <a:endParaRPr lang="en-US" sz="2800"/>
        </a:p>
      </dgm:t>
    </dgm:pt>
    <dgm:pt modelId="{E1492228-5157-4252-8318-B0A45E5DED4C}">
      <dgm:prSet custT="1"/>
      <dgm:spPr/>
      <dgm:t>
        <a:bodyPr/>
        <a:lstStyle/>
        <a:p>
          <a:r>
            <a:rPr lang="en-US" sz="2400"/>
            <a:t>Annotate TCUs in Rezonator</a:t>
          </a:r>
        </a:p>
      </dgm:t>
    </dgm:pt>
    <dgm:pt modelId="{6306F04E-A020-46B6-A9D7-80CC17F0939B}" type="parTrans" cxnId="{B4ABCCF7-6F7D-441F-9BCB-635388F252FC}">
      <dgm:prSet/>
      <dgm:spPr/>
      <dgm:t>
        <a:bodyPr/>
        <a:lstStyle/>
        <a:p>
          <a:endParaRPr lang="en-US" sz="2800"/>
        </a:p>
      </dgm:t>
    </dgm:pt>
    <dgm:pt modelId="{4094DB09-152E-4555-B1CF-79648863BB83}" type="sibTrans" cxnId="{B4ABCCF7-6F7D-441F-9BCB-635388F252FC}">
      <dgm:prSet/>
      <dgm:spPr/>
      <dgm:t>
        <a:bodyPr/>
        <a:lstStyle/>
        <a:p>
          <a:endParaRPr lang="en-US" sz="2800"/>
        </a:p>
      </dgm:t>
    </dgm:pt>
    <dgm:pt modelId="{F528CC0E-E0EC-4773-8F0C-B0DCECC5AC7C}">
      <dgm:prSet custT="1"/>
      <dgm:spPr/>
      <dgm:t>
        <a:bodyPr/>
        <a:lstStyle/>
        <a:p>
          <a:r>
            <a:rPr lang="en-US" sz="2800"/>
            <a:t>Learn</a:t>
          </a:r>
        </a:p>
      </dgm:t>
    </dgm:pt>
    <dgm:pt modelId="{B139EA99-3C09-45CA-BCAD-52574D5F0DED}" type="parTrans" cxnId="{C7D49842-D930-43EE-A14B-4333E73BD99F}">
      <dgm:prSet/>
      <dgm:spPr/>
      <dgm:t>
        <a:bodyPr/>
        <a:lstStyle/>
        <a:p>
          <a:endParaRPr lang="en-US" sz="2800"/>
        </a:p>
      </dgm:t>
    </dgm:pt>
    <dgm:pt modelId="{BFA64BFE-A4AA-4ABA-99E6-090A7C254F42}" type="sibTrans" cxnId="{C7D49842-D930-43EE-A14B-4333E73BD99F}">
      <dgm:prSet/>
      <dgm:spPr/>
      <dgm:t>
        <a:bodyPr/>
        <a:lstStyle/>
        <a:p>
          <a:endParaRPr lang="en-US" sz="2800"/>
        </a:p>
      </dgm:t>
    </dgm:pt>
    <dgm:pt modelId="{E18AFFD3-7578-44AE-AE9F-1DE3AF6E5D98}">
      <dgm:prSet custT="1"/>
      <dgm:spPr/>
      <dgm:t>
        <a:bodyPr/>
        <a:lstStyle/>
        <a:p>
          <a:r>
            <a:rPr lang="en-US" sz="2400"/>
            <a:t>Learn how to write a good show and use linguistic evidence to argue for a position</a:t>
          </a:r>
        </a:p>
      </dgm:t>
    </dgm:pt>
    <dgm:pt modelId="{1035B910-C178-4BAF-AF74-5639FE332532}" type="parTrans" cxnId="{4DECEEC8-4B83-4BBE-9620-EEAE157800F2}">
      <dgm:prSet/>
      <dgm:spPr/>
      <dgm:t>
        <a:bodyPr/>
        <a:lstStyle/>
        <a:p>
          <a:endParaRPr lang="en-US" sz="2800"/>
        </a:p>
      </dgm:t>
    </dgm:pt>
    <dgm:pt modelId="{31ED1301-4FE4-496D-8F55-5CE6D208AE3C}" type="sibTrans" cxnId="{4DECEEC8-4B83-4BBE-9620-EEAE157800F2}">
      <dgm:prSet/>
      <dgm:spPr/>
      <dgm:t>
        <a:bodyPr/>
        <a:lstStyle/>
        <a:p>
          <a:endParaRPr lang="en-US" sz="2800"/>
        </a:p>
      </dgm:t>
    </dgm:pt>
    <dgm:pt modelId="{4B485E06-EBB5-490B-A4C8-AF8AFEE0858B}" type="pres">
      <dgm:prSet presAssocID="{87936717-9F85-42E1-9712-1FD29A7BB084}" presName="Name0" presStyleCnt="0">
        <dgm:presLayoutVars>
          <dgm:dir/>
          <dgm:animLvl val="lvl"/>
          <dgm:resizeHandles val="exact"/>
        </dgm:presLayoutVars>
      </dgm:prSet>
      <dgm:spPr/>
    </dgm:pt>
    <dgm:pt modelId="{F56114B7-8628-4EAF-B9EC-5E4E623404B4}" type="pres">
      <dgm:prSet presAssocID="{C3BC04CE-C43B-4CC1-A58D-8AD237B22505}" presName="linNode" presStyleCnt="0"/>
      <dgm:spPr/>
    </dgm:pt>
    <dgm:pt modelId="{5B3C058B-D14D-495E-AAD4-6D42D579996F}" type="pres">
      <dgm:prSet presAssocID="{C3BC04CE-C43B-4CC1-A58D-8AD237B22505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1FD4D720-BBB1-492C-8CB9-885F5855DF45}" type="pres">
      <dgm:prSet presAssocID="{C3BC04CE-C43B-4CC1-A58D-8AD237B22505}" presName="descendantText" presStyleLbl="alignAccFollowNode1" presStyleIdx="0" presStyleCnt="4">
        <dgm:presLayoutVars>
          <dgm:bulletEnabled/>
        </dgm:presLayoutVars>
      </dgm:prSet>
      <dgm:spPr/>
    </dgm:pt>
    <dgm:pt modelId="{9AC6062D-1B71-4D13-AD9B-55D58EA83B87}" type="pres">
      <dgm:prSet presAssocID="{5DD665C5-9C8B-47E7-ABFB-8A3FE6DFE243}" presName="sp" presStyleCnt="0"/>
      <dgm:spPr/>
    </dgm:pt>
    <dgm:pt modelId="{2DA6A191-87F4-45CC-B3D0-0E17BF1A0B01}" type="pres">
      <dgm:prSet presAssocID="{61BE3AA0-4285-45C5-8F7B-F64CDF94D706}" presName="linNode" presStyleCnt="0"/>
      <dgm:spPr/>
    </dgm:pt>
    <dgm:pt modelId="{02468435-5393-47C2-BA8B-3BB8F25462C2}" type="pres">
      <dgm:prSet presAssocID="{61BE3AA0-4285-45C5-8F7B-F64CDF94D706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DDCD5C77-E680-42E0-BAF1-339B6C2D520F}" type="pres">
      <dgm:prSet presAssocID="{61BE3AA0-4285-45C5-8F7B-F64CDF94D706}" presName="descendantText" presStyleLbl="alignAccFollowNode1" presStyleIdx="1" presStyleCnt="4">
        <dgm:presLayoutVars>
          <dgm:bulletEnabled/>
        </dgm:presLayoutVars>
      </dgm:prSet>
      <dgm:spPr/>
    </dgm:pt>
    <dgm:pt modelId="{A505165C-9E98-4DB5-B1BE-F0994A62797D}" type="pres">
      <dgm:prSet presAssocID="{CCD832ED-7714-4438-A989-11ED7A8435CB}" presName="sp" presStyleCnt="0"/>
      <dgm:spPr/>
    </dgm:pt>
    <dgm:pt modelId="{F5FC26B1-0634-459E-A2A8-98C52D53B999}" type="pres">
      <dgm:prSet presAssocID="{225B54BA-4DF0-4511-98E3-674917FD5E3C}" presName="linNode" presStyleCnt="0"/>
      <dgm:spPr/>
    </dgm:pt>
    <dgm:pt modelId="{174E60F9-6AD0-447E-89F5-ADDD85EC025B}" type="pres">
      <dgm:prSet presAssocID="{225B54BA-4DF0-4511-98E3-674917FD5E3C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9F4776C4-F3FE-43FD-962D-2C97BB781849}" type="pres">
      <dgm:prSet presAssocID="{225B54BA-4DF0-4511-98E3-674917FD5E3C}" presName="descendantText" presStyleLbl="alignAccFollowNode1" presStyleIdx="2" presStyleCnt="4">
        <dgm:presLayoutVars>
          <dgm:bulletEnabled/>
        </dgm:presLayoutVars>
      </dgm:prSet>
      <dgm:spPr/>
    </dgm:pt>
    <dgm:pt modelId="{69DA776B-4AC9-4403-BFAD-3046A4B70F52}" type="pres">
      <dgm:prSet presAssocID="{4E71A071-22C1-42C3-B67F-0D8B5A77C2E5}" presName="sp" presStyleCnt="0"/>
      <dgm:spPr/>
    </dgm:pt>
    <dgm:pt modelId="{5380EA1B-F32D-4CA3-8F27-4A8E7B74F731}" type="pres">
      <dgm:prSet presAssocID="{F528CC0E-E0EC-4773-8F0C-B0DCECC5AC7C}" presName="linNode" presStyleCnt="0"/>
      <dgm:spPr/>
    </dgm:pt>
    <dgm:pt modelId="{F9DC7DC9-54D1-4F7E-9864-1DD0D9A3C1CC}" type="pres">
      <dgm:prSet presAssocID="{F528CC0E-E0EC-4773-8F0C-B0DCECC5AC7C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F5232F6E-D2E6-4D68-9840-ABD735C889AB}" type="pres">
      <dgm:prSet presAssocID="{F528CC0E-E0EC-4773-8F0C-B0DCECC5AC7C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76F24807-C3CB-4341-A787-26FC31791C6A}" type="presOf" srcId="{C3BC04CE-C43B-4CC1-A58D-8AD237B22505}" destId="{5B3C058B-D14D-495E-AAD4-6D42D579996F}" srcOrd="0" destOrd="0" presId="urn:microsoft.com/office/officeart/2016/7/layout/VerticalSolidActionList"/>
    <dgm:cxn modelId="{868C931A-B832-4142-9314-FD40480E3889}" type="presOf" srcId="{20DCDCED-C194-4466-9065-E737C4A976EA}" destId="{DDCD5C77-E680-42E0-BAF1-339B6C2D520F}" srcOrd="0" destOrd="0" presId="urn:microsoft.com/office/officeart/2016/7/layout/VerticalSolidActionList"/>
    <dgm:cxn modelId="{37FDC75F-F2EB-428C-96EB-E9736E8461CD}" srcId="{87936717-9F85-42E1-9712-1FD29A7BB084}" destId="{61BE3AA0-4285-45C5-8F7B-F64CDF94D706}" srcOrd="1" destOrd="0" parTransId="{B3953B47-1455-4F7E-854A-359C62CF1554}" sibTransId="{CCD832ED-7714-4438-A989-11ED7A8435CB}"/>
    <dgm:cxn modelId="{C7D49842-D930-43EE-A14B-4333E73BD99F}" srcId="{87936717-9F85-42E1-9712-1FD29A7BB084}" destId="{F528CC0E-E0EC-4773-8F0C-B0DCECC5AC7C}" srcOrd="3" destOrd="0" parTransId="{B139EA99-3C09-45CA-BCAD-52574D5F0DED}" sibTransId="{BFA64BFE-A4AA-4ABA-99E6-090A7C254F42}"/>
    <dgm:cxn modelId="{754B9068-8975-415E-ABE2-554FB1FE6810}" srcId="{87936717-9F85-42E1-9712-1FD29A7BB084}" destId="{C3BC04CE-C43B-4CC1-A58D-8AD237B22505}" srcOrd="0" destOrd="0" parTransId="{4750A188-829A-4E74-B9B6-0FE5D6F2E352}" sibTransId="{5DD665C5-9C8B-47E7-ABFB-8A3FE6DFE243}"/>
    <dgm:cxn modelId="{F28C7C70-CF04-40D5-8B91-42CA700CDCA1}" srcId="{61BE3AA0-4285-45C5-8F7B-F64CDF94D706}" destId="{20DCDCED-C194-4466-9065-E737C4A976EA}" srcOrd="0" destOrd="0" parTransId="{748F4245-85C7-4C26-A7AB-1F742142BD08}" sibTransId="{2FC56F2C-3D2C-45F2-A776-BDABE46BFB41}"/>
    <dgm:cxn modelId="{9542ED81-C125-4022-BC50-44CC68364767}" type="presOf" srcId="{61BE3AA0-4285-45C5-8F7B-F64CDF94D706}" destId="{02468435-5393-47C2-BA8B-3BB8F25462C2}" srcOrd="0" destOrd="0" presId="urn:microsoft.com/office/officeart/2016/7/layout/VerticalSolidActionList"/>
    <dgm:cxn modelId="{F06C4086-0E9D-4F01-94B0-27ED7311E883}" type="presOf" srcId="{E18AFFD3-7578-44AE-AE9F-1DE3AF6E5D98}" destId="{F5232F6E-D2E6-4D68-9840-ABD735C889AB}" srcOrd="0" destOrd="0" presId="urn:microsoft.com/office/officeart/2016/7/layout/VerticalSolidActionList"/>
    <dgm:cxn modelId="{BB72AF99-C2E7-4895-B6D3-5902110D528D}" type="presOf" srcId="{236B2664-247A-4B9C-AC33-6A7DAF7A84B4}" destId="{1FD4D720-BBB1-492C-8CB9-885F5855DF45}" srcOrd="0" destOrd="0" presId="urn:microsoft.com/office/officeart/2016/7/layout/VerticalSolidActionList"/>
    <dgm:cxn modelId="{4005F0A8-6D4E-4C3F-83F1-E5255885E036}" srcId="{87936717-9F85-42E1-9712-1FD29A7BB084}" destId="{225B54BA-4DF0-4511-98E3-674917FD5E3C}" srcOrd="2" destOrd="0" parTransId="{C6F3BDD2-F918-4DFE-A0E9-D66CE2AC952D}" sibTransId="{4E71A071-22C1-42C3-B67F-0D8B5A77C2E5}"/>
    <dgm:cxn modelId="{758835AB-41DC-4AD3-9557-EA1DF79C2901}" type="presOf" srcId="{F528CC0E-E0EC-4773-8F0C-B0DCECC5AC7C}" destId="{F9DC7DC9-54D1-4F7E-9864-1DD0D9A3C1CC}" srcOrd="0" destOrd="0" presId="urn:microsoft.com/office/officeart/2016/7/layout/VerticalSolidActionList"/>
    <dgm:cxn modelId="{1A888DBE-8256-4494-AC87-4930F36CC73B}" type="presOf" srcId="{225B54BA-4DF0-4511-98E3-674917FD5E3C}" destId="{174E60F9-6AD0-447E-89F5-ADDD85EC025B}" srcOrd="0" destOrd="0" presId="urn:microsoft.com/office/officeart/2016/7/layout/VerticalSolidActionList"/>
    <dgm:cxn modelId="{4DECEEC8-4B83-4BBE-9620-EEAE157800F2}" srcId="{F528CC0E-E0EC-4773-8F0C-B0DCECC5AC7C}" destId="{E18AFFD3-7578-44AE-AE9F-1DE3AF6E5D98}" srcOrd="0" destOrd="0" parTransId="{1035B910-C178-4BAF-AF74-5639FE332532}" sibTransId="{31ED1301-4FE4-496D-8F55-5CE6D208AE3C}"/>
    <dgm:cxn modelId="{736B5ADC-9A9F-4A8C-93DD-9B18DD6E133A}" type="presOf" srcId="{E1492228-5157-4252-8318-B0A45E5DED4C}" destId="{9F4776C4-F3FE-43FD-962D-2C97BB781849}" srcOrd="0" destOrd="0" presId="urn:microsoft.com/office/officeart/2016/7/layout/VerticalSolidActionList"/>
    <dgm:cxn modelId="{28BD06E2-07C5-477F-AF69-F54DA7800E89}" type="presOf" srcId="{87936717-9F85-42E1-9712-1FD29A7BB084}" destId="{4B485E06-EBB5-490B-A4C8-AF8AFEE0858B}" srcOrd="0" destOrd="0" presId="urn:microsoft.com/office/officeart/2016/7/layout/VerticalSolidActionList"/>
    <dgm:cxn modelId="{A88210F5-027B-43AE-BB89-968F2B88841E}" srcId="{C3BC04CE-C43B-4CC1-A58D-8AD237B22505}" destId="{236B2664-247A-4B9C-AC33-6A7DAF7A84B4}" srcOrd="0" destOrd="0" parTransId="{EB9A6D86-C7DE-404D-A6C8-48B2C75D47D4}" sibTransId="{C0533902-0875-429D-A702-A6E6814AA710}"/>
    <dgm:cxn modelId="{B4ABCCF7-6F7D-441F-9BCB-635388F252FC}" srcId="{225B54BA-4DF0-4511-98E3-674917FD5E3C}" destId="{E1492228-5157-4252-8318-B0A45E5DED4C}" srcOrd="0" destOrd="0" parTransId="{6306F04E-A020-46B6-A9D7-80CC17F0939B}" sibTransId="{4094DB09-152E-4555-B1CF-79648863BB83}"/>
    <dgm:cxn modelId="{53F820CF-A6BC-4161-A0D3-EDC9A1ED4451}" type="presParOf" srcId="{4B485E06-EBB5-490B-A4C8-AF8AFEE0858B}" destId="{F56114B7-8628-4EAF-B9EC-5E4E623404B4}" srcOrd="0" destOrd="0" presId="urn:microsoft.com/office/officeart/2016/7/layout/VerticalSolidActionList"/>
    <dgm:cxn modelId="{25696EF3-C452-4C37-9DF6-78B8740066BC}" type="presParOf" srcId="{F56114B7-8628-4EAF-B9EC-5E4E623404B4}" destId="{5B3C058B-D14D-495E-AAD4-6D42D579996F}" srcOrd="0" destOrd="0" presId="urn:microsoft.com/office/officeart/2016/7/layout/VerticalSolidActionList"/>
    <dgm:cxn modelId="{36B0756F-E35D-4D10-8FDD-FC408A13A0FF}" type="presParOf" srcId="{F56114B7-8628-4EAF-B9EC-5E4E623404B4}" destId="{1FD4D720-BBB1-492C-8CB9-885F5855DF45}" srcOrd="1" destOrd="0" presId="urn:microsoft.com/office/officeart/2016/7/layout/VerticalSolidActionList"/>
    <dgm:cxn modelId="{2D902E2C-A9F4-4F4A-B3D0-4484663500D6}" type="presParOf" srcId="{4B485E06-EBB5-490B-A4C8-AF8AFEE0858B}" destId="{9AC6062D-1B71-4D13-AD9B-55D58EA83B87}" srcOrd="1" destOrd="0" presId="urn:microsoft.com/office/officeart/2016/7/layout/VerticalSolidActionList"/>
    <dgm:cxn modelId="{98932BAE-0B54-4DDE-979B-1B08BD39FEBE}" type="presParOf" srcId="{4B485E06-EBB5-490B-A4C8-AF8AFEE0858B}" destId="{2DA6A191-87F4-45CC-B3D0-0E17BF1A0B01}" srcOrd="2" destOrd="0" presId="urn:microsoft.com/office/officeart/2016/7/layout/VerticalSolidActionList"/>
    <dgm:cxn modelId="{D94C6DEC-A2F4-4B60-AA7F-B7B14C0B4B86}" type="presParOf" srcId="{2DA6A191-87F4-45CC-B3D0-0E17BF1A0B01}" destId="{02468435-5393-47C2-BA8B-3BB8F25462C2}" srcOrd="0" destOrd="0" presId="urn:microsoft.com/office/officeart/2016/7/layout/VerticalSolidActionList"/>
    <dgm:cxn modelId="{46ED3352-A17C-4CE5-B193-7B287EEBDF59}" type="presParOf" srcId="{2DA6A191-87F4-45CC-B3D0-0E17BF1A0B01}" destId="{DDCD5C77-E680-42E0-BAF1-339B6C2D520F}" srcOrd="1" destOrd="0" presId="urn:microsoft.com/office/officeart/2016/7/layout/VerticalSolidActionList"/>
    <dgm:cxn modelId="{39228763-191B-4690-AFDD-893CCEBF8307}" type="presParOf" srcId="{4B485E06-EBB5-490B-A4C8-AF8AFEE0858B}" destId="{A505165C-9E98-4DB5-B1BE-F0994A62797D}" srcOrd="3" destOrd="0" presId="urn:microsoft.com/office/officeart/2016/7/layout/VerticalSolidActionList"/>
    <dgm:cxn modelId="{406091AF-87D9-4589-A2FB-E7F050041D0C}" type="presParOf" srcId="{4B485E06-EBB5-490B-A4C8-AF8AFEE0858B}" destId="{F5FC26B1-0634-459E-A2A8-98C52D53B999}" srcOrd="4" destOrd="0" presId="urn:microsoft.com/office/officeart/2016/7/layout/VerticalSolidActionList"/>
    <dgm:cxn modelId="{006A4F61-9B19-4E0B-960B-B40BC2785CB1}" type="presParOf" srcId="{F5FC26B1-0634-459E-A2A8-98C52D53B999}" destId="{174E60F9-6AD0-447E-89F5-ADDD85EC025B}" srcOrd="0" destOrd="0" presId="urn:microsoft.com/office/officeart/2016/7/layout/VerticalSolidActionList"/>
    <dgm:cxn modelId="{6F655EB1-B074-4C81-94D7-56D878223608}" type="presParOf" srcId="{F5FC26B1-0634-459E-A2A8-98C52D53B999}" destId="{9F4776C4-F3FE-43FD-962D-2C97BB781849}" srcOrd="1" destOrd="0" presId="urn:microsoft.com/office/officeart/2016/7/layout/VerticalSolidActionList"/>
    <dgm:cxn modelId="{FDFAEA9F-2465-4240-B575-E3272F215F54}" type="presParOf" srcId="{4B485E06-EBB5-490B-A4C8-AF8AFEE0858B}" destId="{69DA776B-4AC9-4403-BFAD-3046A4B70F52}" srcOrd="5" destOrd="0" presId="urn:microsoft.com/office/officeart/2016/7/layout/VerticalSolidActionList"/>
    <dgm:cxn modelId="{94DFF28C-956A-4322-B272-5C2BE935E5F3}" type="presParOf" srcId="{4B485E06-EBB5-490B-A4C8-AF8AFEE0858B}" destId="{5380EA1B-F32D-4CA3-8F27-4A8E7B74F731}" srcOrd="6" destOrd="0" presId="urn:microsoft.com/office/officeart/2016/7/layout/VerticalSolidActionList"/>
    <dgm:cxn modelId="{B4AFE525-5F84-4B75-8825-133A8D237CD2}" type="presParOf" srcId="{5380EA1B-F32D-4CA3-8F27-4A8E7B74F731}" destId="{F9DC7DC9-54D1-4F7E-9864-1DD0D9A3C1CC}" srcOrd="0" destOrd="0" presId="urn:microsoft.com/office/officeart/2016/7/layout/VerticalSolidActionList"/>
    <dgm:cxn modelId="{E11C08E5-A623-44C9-AD73-361391B015E3}" type="presParOf" srcId="{5380EA1B-F32D-4CA3-8F27-4A8E7B74F731}" destId="{F5232F6E-D2E6-4D68-9840-ABD735C889A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7424B4-D697-4AF9-83AB-493DB02CB9C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E2F7F6-FCE7-4392-9562-5E19D9425E83}">
      <dgm:prSet/>
      <dgm:spPr/>
      <dgm:t>
        <a:bodyPr/>
        <a:lstStyle/>
        <a:p>
          <a:r>
            <a:rPr lang="en-US" b="1" dirty="0"/>
            <a:t>Two components</a:t>
          </a:r>
        </a:p>
      </dgm:t>
    </dgm:pt>
    <dgm:pt modelId="{E34A01D1-C75D-4833-9667-F58F7320416A}" type="parTrans" cxnId="{CD932492-476E-4FCD-B8D2-AC81FFF76A35}">
      <dgm:prSet/>
      <dgm:spPr/>
      <dgm:t>
        <a:bodyPr/>
        <a:lstStyle/>
        <a:p>
          <a:endParaRPr lang="en-US"/>
        </a:p>
      </dgm:t>
    </dgm:pt>
    <dgm:pt modelId="{20E3C550-5993-4E64-9DB9-D7B37F3F4B6A}" type="sibTrans" cxnId="{CD932492-476E-4FCD-B8D2-AC81FFF76A35}">
      <dgm:prSet/>
      <dgm:spPr/>
      <dgm:t>
        <a:bodyPr/>
        <a:lstStyle/>
        <a:p>
          <a:endParaRPr lang="en-US"/>
        </a:p>
      </dgm:t>
    </dgm:pt>
    <dgm:pt modelId="{782F149F-51A4-4147-B9F4-F4DCC0BA342E}">
      <dgm:prSet/>
      <dgm:spPr/>
      <dgm:t>
        <a:bodyPr/>
        <a:lstStyle/>
        <a:p>
          <a:r>
            <a:rPr lang="en-US" b="1" dirty="0"/>
            <a:t>Turn-construction component</a:t>
          </a:r>
        </a:p>
      </dgm:t>
    </dgm:pt>
    <dgm:pt modelId="{F91D71F2-D841-4FD4-8675-3C59FB7F4CE8}" type="parTrans" cxnId="{6D814A89-DECA-4448-AE56-1E13F5025F14}">
      <dgm:prSet/>
      <dgm:spPr/>
      <dgm:t>
        <a:bodyPr/>
        <a:lstStyle/>
        <a:p>
          <a:endParaRPr lang="en-US"/>
        </a:p>
      </dgm:t>
    </dgm:pt>
    <dgm:pt modelId="{6ED8D62F-38C6-4383-A881-2A11B8D58F15}" type="sibTrans" cxnId="{6D814A89-DECA-4448-AE56-1E13F5025F14}">
      <dgm:prSet/>
      <dgm:spPr/>
      <dgm:t>
        <a:bodyPr/>
        <a:lstStyle/>
        <a:p>
          <a:endParaRPr lang="en-US"/>
        </a:p>
      </dgm:t>
    </dgm:pt>
    <dgm:pt modelId="{2048FCAB-8320-41A0-8A9A-6134D3322858}">
      <dgm:prSet/>
      <dgm:spPr/>
      <dgm:t>
        <a:bodyPr/>
        <a:lstStyle/>
        <a:p>
          <a:r>
            <a:rPr lang="en-US" dirty="0"/>
            <a:t>Turn-allocation component</a:t>
          </a:r>
        </a:p>
      </dgm:t>
    </dgm:pt>
    <dgm:pt modelId="{624F0A17-6435-40C8-9A35-EF7B010EA04F}" type="parTrans" cxnId="{F0D58DCE-5E32-4A99-9AEA-7A8C75205605}">
      <dgm:prSet/>
      <dgm:spPr/>
      <dgm:t>
        <a:bodyPr/>
        <a:lstStyle/>
        <a:p>
          <a:endParaRPr lang="en-US"/>
        </a:p>
      </dgm:t>
    </dgm:pt>
    <dgm:pt modelId="{4D62ED6F-AC19-420D-9399-CA69256D46DD}" type="sibTrans" cxnId="{F0D58DCE-5E32-4A99-9AEA-7A8C75205605}">
      <dgm:prSet/>
      <dgm:spPr/>
      <dgm:t>
        <a:bodyPr/>
        <a:lstStyle/>
        <a:p>
          <a:endParaRPr lang="en-US"/>
        </a:p>
      </dgm:t>
    </dgm:pt>
    <dgm:pt modelId="{08B5AB70-D2CE-48AF-BB83-86DB032EEF36}">
      <dgm:prSet/>
      <dgm:spPr/>
      <dgm:t>
        <a:bodyPr/>
        <a:lstStyle/>
        <a:p>
          <a:r>
            <a:rPr lang="en-US" b="1" dirty="0"/>
            <a:t>Two rules (3 + 1)</a:t>
          </a:r>
        </a:p>
      </dgm:t>
    </dgm:pt>
    <dgm:pt modelId="{445EE729-5F5D-467A-A453-B583DB7B840F}" type="parTrans" cxnId="{293EFFA6-4F5C-4322-A851-6F2A9710BF7E}">
      <dgm:prSet/>
      <dgm:spPr/>
      <dgm:t>
        <a:bodyPr/>
        <a:lstStyle/>
        <a:p>
          <a:endParaRPr lang="en-US"/>
        </a:p>
      </dgm:t>
    </dgm:pt>
    <dgm:pt modelId="{5541830B-89BE-43CC-BE55-402EB1BA79F2}" type="sibTrans" cxnId="{293EFFA6-4F5C-4322-A851-6F2A9710BF7E}">
      <dgm:prSet/>
      <dgm:spPr/>
      <dgm:t>
        <a:bodyPr/>
        <a:lstStyle/>
        <a:p>
          <a:endParaRPr lang="en-US"/>
        </a:p>
      </dgm:t>
    </dgm:pt>
    <dgm:pt modelId="{11842A4C-FB6B-495D-9AA0-FA7F8B086B11}">
      <dgm:prSet/>
      <dgm:spPr/>
      <dgm:t>
        <a:bodyPr/>
        <a:lstStyle/>
        <a:p>
          <a:r>
            <a:rPr lang="en-US" dirty="0"/>
            <a:t>1abc: What happens at a transition-relevance place (TRP)</a:t>
          </a:r>
        </a:p>
      </dgm:t>
    </dgm:pt>
    <dgm:pt modelId="{716B5873-8AA0-4952-9125-BB737B6B7C45}" type="parTrans" cxnId="{4261A888-DA51-46E9-A636-ECD0CC317560}">
      <dgm:prSet/>
      <dgm:spPr/>
      <dgm:t>
        <a:bodyPr/>
        <a:lstStyle/>
        <a:p>
          <a:endParaRPr lang="en-US"/>
        </a:p>
      </dgm:t>
    </dgm:pt>
    <dgm:pt modelId="{79EFC65F-084E-411F-A359-CDAB1B23CAC1}" type="sibTrans" cxnId="{4261A888-DA51-46E9-A636-ECD0CC317560}">
      <dgm:prSet/>
      <dgm:spPr/>
      <dgm:t>
        <a:bodyPr/>
        <a:lstStyle/>
        <a:p>
          <a:endParaRPr lang="en-US"/>
        </a:p>
      </dgm:t>
    </dgm:pt>
    <dgm:pt modelId="{E65E61F6-1C02-420C-8797-4ACD181C9516}">
      <dgm:prSet/>
      <dgm:spPr/>
      <dgm:t>
        <a:bodyPr/>
        <a:lstStyle/>
        <a:p>
          <a:r>
            <a:rPr lang="en-US" dirty="0"/>
            <a:t>2: What happens at future TRPs</a:t>
          </a:r>
        </a:p>
      </dgm:t>
    </dgm:pt>
    <dgm:pt modelId="{E32D1464-CBFD-4D11-8013-58D919B5E82B}" type="parTrans" cxnId="{C3353A7D-01F7-4553-AEE0-9C004A27328A}">
      <dgm:prSet/>
      <dgm:spPr/>
      <dgm:t>
        <a:bodyPr/>
        <a:lstStyle/>
        <a:p>
          <a:endParaRPr lang="zh-HK" altLang="en-US"/>
        </a:p>
      </dgm:t>
    </dgm:pt>
    <dgm:pt modelId="{73BCE22D-7F09-4E86-A4A5-E4CCAF31B896}" type="sibTrans" cxnId="{C3353A7D-01F7-4553-AEE0-9C004A27328A}">
      <dgm:prSet/>
      <dgm:spPr/>
      <dgm:t>
        <a:bodyPr/>
        <a:lstStyle/>
        <a:p>
          <a:endParaRPr lang="zh-HK" altLang="en-US"/>
        </a:p>
      </dgm:t>
    </dgm:pt>
    <dgm:pt modelId="{C4F858E4-59A1-4A61-AF55-9C241E2E26FE}" type="pres">
      <dgm:prSet presAssocID="{B17424B4-D697-4AF9-83AB-493DB02CB9C2}" presName="linear" presStyleCnt="0">
        <dgm:presLayoutVars>
          <dgm:dir/>
          <dgm:animLvl val="lvl"/>
          <dgm:resizeHandles val="exact"/>
        </dgm:presLayoutVars>
      </dgm:prSet>
      <dgm:spPr/>
    </dgm:pt>
    <dgm:pt modelId="{821FA12D-105E-406E-90B6-90D9C904CA1B}" type="pres">
      <dgm:prSet presAssocID="{8AE2F7F6-FCE7-4392-9562-5E19D9425E83}" presName="parentLin" presStyleCnt="0"/>
      <dgm:spPr/>
    </dgm:pt>
    <dgm:pt modelId="{E5A43212-A7B1-4CA1-9BF4-03274F7BD286}" type="pres">
      <dgm:prSet presAssocID="{8AE2F7F6-FCE7-4392-9562-5E19D9425E83}" presName="parentLeftMargin" presStyleLbl="node1" presStyleIdx="0" presStyleCnt="2"/>
      <dgm:spPr/>
    </dgm:pt>
    <dgm:pt modelId="{1E376957-F846-4E82-A1CF-A6C4299A97EB}" type="pres">
      <dgm:prSet presAssocID="{8AE2F7F6-FCE7-4392-9562-5E19D9425E8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6F9BB9B-B3A3-4D39-A0A0-337509224CA3}" type="pres">
      <dgm:prSet presAssocID="{8AE2F7F6-FCE7-4392-9562-5E19D9425E83}" presName="negativeSpace" presStyleCnt="0"/>
      <dgm:spPr/>
    </dgm:pt>
    <dgm:pt modelId="{C2F53F0F-94F8-410D-902F-808CF325BEAA}" type="pres">
      <dgm:prSet presAssocID="{8AE2F7F6-FCE7-4392-9562-5E19D9425E83}" presName="childText" presStyleLbl="conFgAcc1" presStyleIdx="0" presStyleCnt="2">
        <dgm:presLayoutVars>
          <dgm:bulletEnabled val="1"/>
        </dgm:presLayoutVars>
      </dgm:prSet>
      <dgm:spPr/>
    </dgm:pt>
    <dgm:pt modelId="{5525C9E4-50C0-411C-9922-2825B99F62F3}" type="pres">
      <dgm:prSet presAssocID="{20E3C550-5993-4E64-9DB9-D7B37F3F4B6A}" presName="spaceBetweenRectangles" presStyleCnt="0"/>
      <dgm:spPr/>
    </dgm:pt>
    <dgm:pt modelId="{13D6C214-3420-4C9D-A0EE-DC3F3B849ED1}" type="pres">
      <dgm:prSet presAssocID="{08B5AB70-D2CE-48AF-BB83-86DB032EEF36}" presName="parentLin" presStyleCnt="0"/>
      <dgm:spPr/>
    </dgm:pt>
    <dgm:pt modelId="{51510C1E-2430-43D7-9ECE-37A3C85D5000}" type="pres">
      <dgm:prSet presAssocID="{08B5AB70-D2CE-48AF-BB83-86DB032EEF36}" presName="parentLeftMargin" presStyleLbl="node1" presStyleIdx="0" presStyleCnt="2"/>
      <dgm:spPr/>
    </dgm:pt>
    <dgm:pt modelId="{039ED744-3093-466D-87CC-702AA831D65A}" type="pres">
      <dgm:prSet presAssocID="{08B5AB70-D2CE-48AF-BB83-86DB032EEF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BD59B9A-EF27-4ED6-AF07-0B2E96EE332F}" type="pres">
      <dgm:prSet presAssocID="{08B5AB70-D2CE-48AF-BB83-86DB032EEF36}" presName="negativeSpace" presStyleCnt="0"/>
      <dgm:spPr/>
    </dgm:pt>
    <dgm:pt modelId="{428E2297-B3BF-480C-B1B1-5BD1AFEA7A6F}" type="pres">
      <dgm:prSet presAssocID="{08B5AB70-D2CE-48AF-BB83-86DB032EEF3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AC84E06-BBD8-4C6C-8EB4-5AE73413B711}" type="presOf" srcId="{11842A4C-FB6B-495D-9AA0-FA7F8B086B11}" destId="{428E2297-B3BF-480C-B1B1-5BD1AFEA7A6F}" srcOrd="0" destOrd="0" presId="urn:microsoft.com/office/officeart/2005/8/layout/list1"/>
    <dgm:cxn modelId="{5CB95208-7B22-408E-AA7A-096E78785718}" type="presOf" srcId="{8AE2F7F6-FCE7-4392-9562-5E19D9425E83}" destId="{E5A43212-A7B1-4CA1-9BF4-03274F7BD286}" srcOrd="0" destOrd="0" presId="urn:microsoft.com/office/officeart/2005/8/layout/list1"/>
    <dgm:cxn modelId="{F599281A-7311-44E1-81F8-4F466E69214E}" type="presOf" srcId="{2048FCAB-8320-41A0-8A9A-6134D3322858}" destId="{C2F53F0F-94F8-410D-902F-808CF325BEAA}" srcOrd="0" destOrd="1" presId="urn:microsoft.com/office/officeart/2005/8/layout/list1"/>
    <dgm:cxn modelId="{FF5E971B-4E91-4205-9B53-0D1AFD089BFC}" type="presOf" srcId="{B17424B4-D697-4AF9-83AB-493DB02CB9C2}" destId="{C4F858E4-59A1-4A61-AF55-9C241E2E26FE}" srcOrd="0" destOrd="0" presId="urn:microsoft.com/office/officeart/2005/8/layout/list1"/>
    <dgm:cxn modelId="{F61B052D-AA29-40C3-965F-D1BD754581C3}" type="presOf" srcId="{8AE2F7F6-FCE7-4392-9562-5E19D9425E83}" destId="{1E376957-F846-4E82-A1CF-A6C4299A97EB}" srcOrd="1" destOrd="0" presId="urn:microsoft.com/office/officeart/2005/8/layout/list1"/>
    <dgm:cxn modelId="{26510944-DE34-4925-B4A2-3D92F328AA7B}" type="presOf" srcId="{782F149F-51A4-4147-B9F4-F4DCC0BA342E}" destId="{C2F53F0F-94F8-410D-902F-808CF325BEAA}" srcOrd="0" destOrd="0" presId="urn:microsoft.com/office/officeart/2005/8/layout/list1"/>
    <dgm:cxn modelId="{0A65B56F-4866-4796-8722-0282DE457B5D}" type="presOf" srcId="{08B5AB70-D2CE-48AF-BB83-86DB032EEF36}" destId="{51510C1E-2430-43D7-9ECE-37A3C85D5000}" srcOrd="0" destOrd="0" presId="urn:microsoft.com/office/officeart/2005/8/layout/list1"/>
    <dgm:cxn modelId="{C3353A7D-01F7-4553-AEE0-9C004A27328A}" srcId="{08B5AB70-D2CE-48AF-BB83-86DB032EEF36}" destId="{E65E61F6-1C02-420C-8797-4ACD181C9516}" srcOrd="1" destOrd="0" parTransId="{E32D1464-CBFD-4D11-8013-58D919B5E82B}" sibTransId="{73BCE22D-7F09-4E86-A4A5-E4CCAF31B896}"/>
    <dgm:cxn modelId="{4261A888-DA51-46E9-A636-ECD0CC317560}" srcId="{08B5AB70-D2CE-48AF-BB83-86DB032EEF36}" destId="{11842A4C-FB6B-495D-9AA0-FA7F8B086B11}" srcOrd="0" destOrd="0" parTransId="{716B5873-8AA0-4952-9125-BB737B6B7C45}" sibTransId="{79EFC65F-084E-411F-A359-CDAB1B23CAC1}"/>
    <dgm:cxn modelId="{6D814A89-DECA-4448-AE56-1E13F5025F14}" srcId="{8AE2F7F6-FCE7-4392-9562-5E19D9425E83}" destId="{782F149F-51A4-4147-B9F4-F4DCC0BA342E}" srcOrd="0" destOrd="0" parTransId="{F91D71F2-D841-4FD4-8675-3C59FB7F4CE8}" sibTransId="{6ED8D62F-38C6-4383-A881-2A11B8D58F15}"/>
    <dgm:cxn modelId="{CD932492-476E-4FCD-B8D2-AC81FFF76A35}" srcId="{B17424B4-D697-4AF9-83AB-493DB02CB9C2}" destId="{8AE2F7F6-FCE7-4392-9562-5E19D9425E83}" srcOrd="0" destOrd="0" parTransId="{E34A01D1-C75D-4833-9667-F58F7320416A}" sibTransId="{20E3C550-5993-4E64-9DB9-D7B37F3F4B6A}"/>
    <dgm:cxn modelId="{293EFFA6-4F5C-4322-A851-6F2A9710BF7E}" srcId="{B17424B4-D697-4AF9-83AB-493DB02CB9C2}" destId="{08B5AB70-D2CE-48AF-BB83-86DB032EEF36}" srcOrd="1" destOrd="0" parTransId="{445EE729-5F5D-467A-A453-B583DB7B840F}" sibTransId="{5541830B-89BE-43CC-BE55-402EB1BA79F2}"/>
    <dgm:cxn modelId="{49BC24B6-F3AD-41D4-A0A7-87D35866EB8D}" type="presOf" srcId="{08B5AB70-D2CE-48AF-BB83-86DB032EEF36}" destId="{039ED744-3093-466D-87CC-702AA831D65A}" srcOrd="1" destOrd="0" presId="urn:microsoft.com/office/officeart/2005/8/layout/list1"/>
    <dgm:cxn modelId="{F0D58DCE-5E32-4A99-9AEA-7A8C75205605}" srcId="{8AE2F7F6-FCE7-4392-9562-5E19D9425E83}" destId="{2048FCAB-8320-41A0-8A9A-6134D3322858}" srcOrd="1" destOrd="0" parTransId="{624F0A17-6435-40C8-9A35-EF7B010EA04F}" sibTransId="{4D62ED6F-AC19-420D-9399-CA69256D46DD}"/>
    <dgm:cxn modelId="{BB3939DB-74FF-4651-A48A-4F420BFB1204}" type="presOf" srcId="{E65E61F6-1C02-420C-8797-4ACD181C9516}" destId="{428E2297-B3BF-480C-B1B1-5BD1AFEA7A6F}" srcOrd="0" destOrd="1" presId="urn:microsoft.com/office/officeart/2005/8/layout/list1"/>
    <dgm:cxn modelId="{4EC867DC-E341-4309-96A1-6E73E326F533}" type="presParOf" srcId="{C4F858E4-59A1-4A61-AF55-9C241E2E26FE}" destId="{821FA12D-105E-406E-90B6-90D9C904CA1B}" srcOrd="0" destOrd="0" presId="urn:microsoft.com/office/officeart/2005/8/layout/list1"/>
    <dgm:cxn modelId="{372C60F8-D3F6-4B41-BD11-18B4A3F40211}" type="presParOf" srcId="{821FA12D-105E-406E-90B6-90D9C904CA1B}" destId="{E5A43212-A7B1-4CA1-9BF4-03274F7BD286}" srcOrd="0" destOrd="0" presId="urn:microsoft.com/office/officeart/2005/8/layout/list1"/>
    <dgm:cxn modelId="{185D89E7-2101-429D-BF9E-491E5F4FD1CA}" type="presParOf" srcId="{821FA12D-105E-406E-90B6-90D9C904CA1B}" destId="{1E376957-F846-4E82-A1CF-A6C4299A97EB}" srcOrd="1" destOrd="0" presId="urn:microsoft.com/office/officeart/2005/8/layout/list1"/>
    <dgm:cxn modelId="{35A08669-2872-40A6-A450-C2C2C17E74AC}" type="presParOf" srcId="{C4F858E4-59A1-4A61-AF55-9C241E2E26FE}" destId="{E6F9BB9B-B3A3-4D39-A0A0-337509224CA3}" srcOrd="1" destOrd="0" presId="urn:microsoft.com/office/officeart/2005/8/layout/list1"/>
    <dgm:cxn modelId="{F6F83A40-48BF-475C-88AB-48FF7F3C80C4}" type="presParOf" srcId="{C4F858E4-59A1-4A61-AF55-9C241E2E26FE}" destId="{C2F53F0F-94F8-410D-902F-808CF325BEAA}" srcOrd="2" destOrd="0" presId="urn:microsoft.com/office/officeart/2005/8/layout/list1"/>
    <dgm:cxn modelId="{E4A5A5D2-0B02-4CC0-9403-797FDDD256C8}" type="presParOf" srcId="{C4F858E4-59A1-4A61-AF55-9C241E2E26FE}" destId="{5525C9E4-50C0-411C-9922-2825B99F62F3}" srcOrd="3" destOrd="0" presId="urn:microsoft.com/office/officeart/2005/8/layout/list1"/>
    <dgm:cxn modelId="{93378EE3-7A14-405B-B93F-878AEDB5CA8B}" type="presParOf" srcId="{C4F858E4-59A1-4A61-AF55-9C241E2E26FE}" destId="{13D6C214-3420-4C9D-A0EE-DC3F3B849ED1}" srcOrd="4" destOrd="0" presId="urn:microsoft.com/office/officeart/2005/8/layout/list1"/>
    <dgm:cxn modelId="{47FFF2EA-3F96-4E10-AE80-90F1AC9BDD32}" type="presParOf" srcId="{13D6C214-3420-4C9D-A0EE-DC3F3B849ED1}" destId="{51510C1E-2430-43D7-9ECE-37A3C85D5000}" srcOrd="0" destOrd="0" presId="urn:microsoft.com/office/officeart/2005/8/layout/list1"/>
    <dgm:cxn modelId="{1387043A-BF47-4AD3-AB2F-498476A68C84}" type="presParOf" srcId="{13D6C214-3420-4C9D-A0EE-DC3F3B849ED1}" destId="{039ED744-3093-466D-87CC-702AA831D65A}" srcOrd="1" destOrd="0" presId="urn:microsoft.com/office/officeart/2005/8/layout/list1"/>
    <dgm:cxn modelId="{4EA7EECC-CA7A-4FB9-8CAF-333FCA491813}" type="presParOf" srcId="{C4F858E4-59A1-4A61-AF55-9C241E2E26FE}" destId="{5BD59B9A-EF27-4ED6-AF07-0B2E96EE332F}" srcOrd="5" destOrd="0" presId="urn:microsoft.com/office/officeart/2005/8/layout/list1"/>
    <dgm:cxn modelId="{E5F821E3-6C39-406E-98CA-93B02CFB01B2}" type="presParOf" srcId="{C4F858E4-59A1-4A61-AF55-9C241E2E26FE}" destId="{428E2297-B3BF-480C-B1B1-5BD1AFEA7A6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4BD9B2-6B51-4E68-B937-FD5B411F6DC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3F8807-A118-446E-988E-EBD515A86F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 some interesting TCUs in the conversation</a:t>
          </a:r>
        </a:p>
      </dgm:t>
    </dgm:pt>
    <dgm:pt modelId="{4C36FF05-0C68-40F9-B5B4-671D2D2191AC}" type="parTrans" cxnId="{6ECC82CC-1C09-45A6-BEA3-5ADDF402D838}">
      <dgm:prSet/>
      <dgm:spPr/>
      <dgm:t>
        <a:bodyPr/>
        <a:lstStyle/>
        <a:p>
          <a:endParaRPr lang="en-US"/>
        </a:p>
      </dgm:t>
    </dgm:pt>
    <dgm:pt modelId="{A69EA814-1332-42F6-B53E-20C1205AAFB5}" type="sibTrans" cxnId="{6ECC82CC-1C09-45A6-BEA3-5ADDF402D838}">
      <dgm:prSet/>
      <dgm:spPr/>
      <dgm:t>
        <a:bodyPr/>
        <a:lstStyle/>
        <a:p>
          <a:endParaRPr lang="en-US"/>
        </a:p>
      </dgm:t>
    </dgm:pt>
    <dgm:pt modelId="{6171E595-8258-4FD7-BCD9-98EC00A9D8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 each example, put context necessary for understanding the TCU (including other TCUs in the turn or even other turns) inside a stack in the Excerpts stacking</a:t>
          </a:r>
        </a:p>
      </dgm:t>
    </dgm:pt>
    <dgm:pt modelId="{2DE5A3B7-5115-4E27-B5C4-4F676E5C59A2}" type="parTrans" cxnId="{2D8BF6C6-6349-444B-A5CF-259F2DF38BB7}">
      <dgm:prSet/>
      <dgm:spPr/>
      <dgm:t>
        <a:bodyPr/>
        <a:lstStyle/>
        <a:p>
          <a:endParaRPr lang="en-US"/>
        </a:p>
      </dgm:t>
    </dgm:pt>
    <dgm:pt modelId="{3F25EFC0-F48B-4A23-B85D-EAAD6A8FFBED}" type="sibTrans" cxnId="{2D8BF6C6-6349-444B-A5CF-259F2DF38BB7}">
      <dgm:prSet/>
      <dgm:spPr/>
      <dgm:t>
        <a:bodyPr/>
        <a:lstStyle/>
        <a:p>
          <a:endParaRPr lang="en-US"/>
        </a:p>
      </dgm:t>
    </dgm:pt>
    <dgm:pt modelId="{159FE099-428D-43D8-8CE5-7B5BDF8221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Tell your groupmates what happens at the end of each TCU. Does the speaker continue speaking or select for the next speaker? Does someone else self-select?</a:t>
          </a:r>
        </a:p>
      </dgm:t>
    </dgm:pt>
    <dgm:pt modelId="{8CE88563-01E2-4A33-A36D-004741639F53}" type="parTrans" cxnId="{D82B7ADC-3CB3-449B-9F47-D7275F83FEC4}">
      <dgm:prSet/>
      <dgm:spPr/>
      <dgm:t>
        <a:bodyPr/>
        <a:lstStyle/>
        <a:p>
          <a:endParaRPr lang="en-US"/>
        </a:p>
      </dgm:t>
    </dgm:pt>
    <dgm:pt modelId="{A3783D6C-B201-49F9-A912-4FAC5C278C1E}" type="sibTrans" cxnId="{D82B7ADC-3CB3-449B-9F47-D7275F83FEC4}">
      <dgm:prSet/>
      <dgm:spPr/>
      <dgm:t>
        <a:bodyPr/>
        <a:lstStyle/>
        <a:p>
          <a:endParaRPr lang="en-US"/>
        </a:p>
      </dgm:t>
    </dgm:pt>
    <dgm:pt modelId="{7B7F12AA-4952-4E85-97DA-BED9669190B6}" type="pres">
      <dgm:prSet presAssocID="{B14BD9B2-6B51-4E68-B937-FD5B411F6DCD}" presName="root" presStyleCnt="0">
        <dgm:presLayoutVars>
          <dgm:dir/>
          <dgm:resizeHandles val="exact"/>
        </dgm:presLayoutVars>
      </dgm:prSet>
      <dgm:spPr/>
    </dgm:pt>
    <dgm:pt modelId="{356F8353-582F-49EA-BDB1-A7D853077B91}" type="pres">
      <dgm:prSet presAssocID="{803F8807-A118-446E-988E-EBD515A86F57}" presName="compNode" presStyleCnt="0"/>
      <dgm:spPr/>
    </dgm:pt>
    <dgm:pt modelId="{48A68D81-7A0D-43CB-A865-411A746EF42F}" type="pres">
      <dgm:prSet presAssocID="{803F8807-A118-446E-988E-EBD515A86F57}" presName="bgRect" presStyleLbl="bgShp" presStyleIdx="0" presStyleCnt="3"/>
      <dgm:spPr/>
    </dgm:pt>
    <dgm:pt modelId="{4E22FB6A-FEEF-4E8A-A840-8EF78EEE300B}" type="pres">
      <dgm:prSet presAssocID="{803F8807-A118-446E-988E-EBD515A86F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聊天"/>
        </a:ext>
      </dgm:extLst>
    </dgm:pt>
    <dgm:pt modelId="{022A5D54-D3D5-4AFB-897C-506BF5763A7A}" type="pres">
      <dgm:prSet presAssocID="{803F8807-A118-446E-988E-EBD515A86F57}" presName="spaceRect" presStyleCnt="0"/>
      <dgm:spPr/>
    </dgm:pt>
    <dgm:pt modelId="{B698EAE3-3A80-459F-8855-1BEF755179AF}" type="pres">
      <dgm:prSet presAssocID="{803F8807-A118-446E-988E-EBD515A86F57}" presName="parTx" presStyleLbl="revTx" presStyleIdx="0" presStyleCnt="3">
        <dgm:presLayoutVars>
          <dgm:chMax val="0"/>
          <dgm:chPref val="0"/>
        </dgm:presLayoutVars>
      </dgm:prSet>
      <dgm:spPr/>
    </dgm:pt>
    <dgm:pt modelId="{F2C2BC7A-5718-4E71-9711-A8ACC2C5F003}" type="pres">
      <dgm:prSet presAssocID="{A69EA814-1332-42F6-B53E-20C1205AAFB5}" presName="sibTrans" presStyleCnt="0"/>
      <dgm:spPr/>
    </dgm:pt>
    <dgm:pt modelId="{DF000DAC-59AE-4949-938E-7E54D78419C9}" type="pres">
      <dgm:prSet presAssocID="{6171E595-8258-4FD7-BCD9-98EC00A9D882}" presName="compNode" presStyleCnt="0"/>
      <dgm:spPr/>
    </dgm:pt>
    <dgm:pt modelId="{12A85846-12C6-48E8-BB1F-196B0B45C07C}" type="pres">
      <dgm:prSet presAssocID="{6171E595-8258-4FD7-BCD9-98EC00A9D882}" presName="bgRect" presStyleLbl="bgShp" presStyleIdx="1" presStyleCnt="3"/>
      <dgm:spPr/>
    </dgm:pt>
    <dgm:pt modelId="{83AF6644-1413-4608-A344-7F9D85CE7487}" type="pres">
      <dgm:prSet presAssocID="{6171E595-8258-4FD7-BCD9-98EC00A9D88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已中斷連線"/>
        </a:ext>
      </dgm:extLst>
    </dgm:pt>
    <dgm:pt modelId="{8AC53748-3F0E-49CE-9194-A00307329D90}" type="pres">
      <dgm:prSet presAssocID="{6171E595-8258-4FD7-BCD9-98EC00A9D882}" presName="spaceRect" presStyleCnt="0"/>
      <dgm:spPr/>
    </dgm:pt>
    <dgm:pt modelId="{251AF8C7-089A-4C5C-A1E4-F30B832587B3}" type="pres">
      <dgm:prSet presAssocID="{6171E595-8258-4FD7-BCD9-98EC00A9D882}" presName="parTx" presStyleLbl="revTx" presStyleIdx="1" presStyleCnt="3">
        <dgm:presLayoutVars>
          <dgm:chMax val="0"/>
          <dgm:chPref val="0"/>
        </dgm:presLayoutVars>
      </dgm:prSet>
      <dgm:spPr/>
    </dgm:pt>
    <dgm:pt modelId="{3621E706-4A27-44AD-B8D4-3C028A3A7101}" type="pres">
      <dgm:prSet presAssocID="{3F25EFC0-F48B-4A23-B85D-EAAD6A8FFBED}" presName="sibTrans" presStyleCnt="0"/>
      <dgm:spPr/>
    </dgm:pt>
    <dgm:pt modelId="{FBA8D4F5-76C2-42E8-A65E-A27B0BB557E3}" type="pres">
      <dgm:prSet presAssocID="{159FE099-428D-43D8-8CE5-7B5BDF822116}" presName="compNode" presStyleCnt="0"/>
      <dgm:spPr/>
    </dgm:pt>
    <dgm:pt modelId="{FA4E6A14-493F-4CA5-A670-0869A3A59DD3}" type="pres">
      <dgm:prSet presAssocID="{159FE099-428D-43D8-8CE5-7B5BDF822116}" presName="bgRect" presStyleLbl="bgShp" presStyleIdx="2" presStyleCnt="3"/>
      <dgm:spPr/>
    </dgm:pt>
    <dgm:pt modelId="{B8C338F3-DD2A-4437-8A55-902CE9EABA40}" type="pres">
      <dgm:prSet presAssocID="{159FE099-428D-43D8-8CE5-7B5BDF8221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問題"/>
        </a:ext>
      </dgm:extLst>
    </dgm:pt>
    <dgm:pt modelId="{60C831C2-F3C9-4E8F-90CD-B5089C745297}" type="pres">
      <dgm:prSet presAssocID="{159FE099-428D-43D8-8CE5-7B5BDF822116}" presName="spaceRect" presStyleCnt="0"/>
      <dgm:spPr/>
    </dgm:pt>
    <dgm:pt modelId="{322DEBA1-AA90-4DCD-8BD3-187A1BF4F0EF}" type="pres">
      <dgm:prSet presAssocID="{159FE099-428D-43D8-8CE5-7B5BDF82211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AC65D8D-5184-45F0-9C46-F83509E5734C}" type="presOf" srcId="{6171E595-8258-4FD7-BCD9-98EC00A9D882}" destId="{251AF8C7-089A-4C5C-A1E4-F30B832587B3}" srcOrd="0" destOrd="0" presId="urn:microsoft.com/office/officeart/2018/2/layout/IconVerticalSolidList"/>
    <dgm:cxn modelId="{285170B0-0AF1-4E7D-B930-4BAA63E49C47}" type="presOf" srcId="{B14BD9B2-6B51-4E68-B937-FD5B411F6DCD}" destId="{7B7F12AA-4952-4E85-97DA-BED9669190B6}" srcOrd="0" destOrd="0" presId="urn:microsoft.com/office/officeart/2018/2/layout/IconVerticalSolidList"/>
    <dgm:cxn modelId="{CA7220C5-E740-4873-A8F3-FA23C1EABB30}" type="presOf" srcId="{803F8807-A118-446E-988E-EBD515A86F57}" destId="{B698EAE3-3A80-459F-8855-1BEF755179AF}" srcOrd="0" destOrd="0" presId="urn:microsoft.com/office/officeart/2018/2/layout/IconVerticalSolidList"/>
    <dgm:cxn modelId="{2D8BF6C6-6349-444B-A5CF-259F2DF38BB7}" srcId="{B14BD9B2-6B51-4E68-B937-FD5B411F6DCD}" destId="{6171E595-8258-4FD7-BCD9-98EC00A9D882}" srcOrd="1" destOrd="0" parTransId="{2DE5A3B7-5115-4E27-B5C4-4F676E5C59A2}" sibTransId="{3F25EFC0-F48B-4A23-B85D-EAAD6A8FFBED}"/>
    <dgm:cxn modelId="{6ECC82CC-1C09-45A6-BEA3-5ADDF402D838}" srcId="{B14BD9B2-6B51-4E68-B937-FD5B411F6DCD}" destId="{803F8807-A118-446E-988E-EBD515A86F57}" srcOrd="0" destOrd="0" parTransId="{4C36FF05-0C68-40F9-B5B4-671D2D2191AC}" sibTransId="{A69EA814-1332-42F6-B53E-20C1205AAFB5}"/>
    <dgm:cxn modelId="{281C30CF-D870-46F5-B587-4558E61BC491}" type="presOf" srcId="{159FE099-428D-43D8-8CE5-7B5BDF822116}" destId="{322DEBA1-AA90-4DCD-8BD3-187A1BF4F0EF}" srcOrd="0" destOrd="0" presId="urn:microsoft.com/office/officeart/2018/2/layout/IconVerticalSolidList"/>
    <dgm:cxn modelId="{D82B7ADC-3CB3-449B-9F47-D7275F83FEC4}" srcId="{B14BD9B2-6B51-4E68-B937-FD5B411F6DCD}" destId="{159FE099-428D-43D8-8CE5-7B5BDF822116}" srcOrd="2" destOrd="0" parTransId="{8CE88563-01E2-4A33-A36D-004741639F53}" sibTransId="{A3783D6C-B201-49F9-A912-4FAC5C278C1E}"/>
    <dgm:cxn modelId="{FC33AB18-BBC9-4D53-AE2C-653CCF78A9F3}" type="presParOf" srcId="{7B7F12AA-4952-4E85-97DA-BED9669190B6}" destId="{356F8353-582F-49EA-BDB1-A7D853077B91}" srcOrd="0" destOrd="0" presId="urn:microsoft.com/office/officeart/2018/2/layout/IconVerticalSolidList"/>
    <dgm:cxn modelId="{4EE48A88-C139-4CC5-96EF-1E2A769676AC}" type="presParOf" srcId="{356F8353-582F-49EA-BDB1-A7D853077B91}" destId="{48A68D81-7A0D-43CB-A865-411A746EF42F}" srcOrd="0" destOrd="0" presId="urn:microsoft.com/office/officeart/2018/2/layout/IconVerticalSolidList"/>
    <dgm:cxn modelId="{122DBB8B-1416-407A-B530-63F947494F2C}" type="presParOf" srcId="{356F8353-582F-49EA-BDB1-A7D853077B91}" destId="{4E22FB6A-FEEF-4E8A-A840-8EF78EEE300B}" srcOrd="1" destOrd="0" presId="urn:microsoft.com/office/officeart/2018/2/layout/IconVerticalSolidList"/>
    <dgm:cxn modelId="{B9A58339-67BA-45FA-91B5-552E3E5F2FFD}" type="presParOf" srcId="{356F8353-582F-49EA-BDB1-A7D853077B91}" destId="{022A5D54-D3D5-4AFB-897C-506BF5763A7A}" srcOrd="2" destOrd="0" presId="urn:microsoft.com/office/officeart/2018/2/layout/IconVerticalSolidList"/>
    <dgm:cxn modelId="{31BAFD3A-7DE4-4FFC-AA30-2A1E366A14E1}" type="presParOf" srcId="{356F8353-582F-49EA-BDB1-A7D853077B91}" destId="{B698EAE3-3A80-459F-8855-1BEF755179AF}" srcOrd="3" destOrd="0" presId="urn:microsoft.com/office/officeart/2018/2/layout/IconVerticalSolidList"/>
    <dgm:cxn modelId="{9CB292E9-E67E-40AB-B63D-BC95C7C23C78}" type="presParOf" srcId="{7B7F12AA-4952-4E85-97DA-BED9669190B6}" destId="{F2C2BC7A-5718-4E71-9711-A8ACC2C5F003}" srcOrd="1" destOrd="0" presId="urn:microsoft.com/office/officeart/2018/2/layout/IconVerticalSolidList"/>
    <dgm:cxn modelId="{8CD8E6B0-A7BA-4A64-8CAD-8A74AAEDD008}" type="presParOf" srcId="{7B7F12AA-4952-4E85-97DA-BED9669190B6}" destId="{DF000DAC-59AE-4949-938E-7E54D78419C9}" srcOrd="2" destOrd="0" presId="urn:microsoft.com/office/officeart/2018/2/layout/IconVerticalSolidList"/>
    <dgm:cxn modelId="{C721198D-0BAE-4278-B9CA-4F882DAF6647}" type="presParOf" srcId="{DF000DAC-59AE-4949-938E-7E54D78419C9}" destId="{12A85846-12C6-48E8-BB1F-196B0B45C07C}" srcOrd="0" destOrd="0" presId="urn:microsoft.com/office/officeart/2018/2/layout/IconVerticalSolidList"/>
    <dgm:cxn modelId="{AAA88C1C-B877-4FDD-9B26-F1778384FBCC}" type="presParOf" srcId="{DF000DAC-59AE-4949-938E-7E54D78419C9}" destId="{83AF6644-1413-4608-A344-7F9D85CE7487}" srcOrd="1" destOrd="0" presId="urn:microsoft.com/office/officeart/2018/2/layout/IconVerticalSolidList"/>
    <dgm:cxn modelId="{44BC43D8-C17D-488C-8F0D-AD8F089AFD1D}" type="presParOf" srcId="{DF000DAC-59AE-4949-938E-7E54D78419C9}" destId="{8AC53748-3F0E-49CE-9194-A00307329D90}" srcOrd="2" destOrd="0" presId="urn:microsoft.com/office/officeart/2018/2/layout/IconVerticalSolidList"/>
    <dgm:cxn modelId="{364A638A-3EF1-413B-8875-37A4B25928CB}" type="presParOf" srcId="{DF000DAC-59AE-4949-938E-7E54D78419C9}" destId="{251AF8C7-089A-4C5C-A1E4-F30B832587B3}" srcOrd="3" destOrd="0" presId="urn:microsoft.com/office/officeart/2018/2/layout/IconVerticalSolidList"/>
    <dgm:cxn modelId="{E1F6AC82-8846-4146-993A-2C1617249453}" type="presParOf" srcId="{7B7F12AA-4952-4E85-97DA-BED9669190B6}" destId="{3621E706-4A27-44AD-B8D4-3C028A3A7101}" srcOrd="3" destOrd="0" presId="urn:microsoft.com/office/officeart/2018/2/layout/IconVerticalSolidList"/>
    <dgm:cxn modelId="{614983C9-7847-40BC-B61F-E36C25E05095}" type="presParOf" srcId="{7B7F12AA-4952-4E85-97DA-BED9669190B6}" destId="{FBA8D4F5-76C2-42E8-A65E-A27B0BB557E3}" srcOrd="4" destOrd="0" presId="urn:microsoft.com/office/officeart/2018/2/layout/IconVerticalSolidList"/>
    <dgm:cxn modelId="{D6BE5313-50BE-4447-89A3-5CC0422D77DD}" type="presParOf" srcId="{FBA8D4F5-76C2-42E8-A65E-A27B0BB557E3}" destId="{FA4E6A14-493F-4CA5-A670-0869A3A59DD3}" srcOrd="0" destOrd="0" presId="urn:microsoft.com/office/officeart/2018/2/layout/IconVerticalSolidList"/>
    <dgm:cxn modelId="{68A18490-88BF-4FEE-999B-37A9ABB8EA96}" type="presParOf" srcId="{FBA8D4F5-76C2-42E8-A65E-A27B0BB557E3}" destId="{B8C338F3-DD2A-4437-8A55-902CE9EABA40}" srcOrd="1" destOrd="0" presId="urn:microsoft.com/office/officeart/2018/2/layout/IconVerticalSolidList"/>
    <dgm:cxn modelId="{D1AA0DC7-EA5F-4658-BA14-A12D7EBA0C0B}" type="presParOf" srcId="{FBA8D4F5-76C2-42E8-A65E-A27B0BB557E3}" destId="{60C831C2-F3C9-4E8F-90CD-B5089C745297}" srcOrd="2" destOrd="0" presId="urn:microsoft.com/office/officeart/2018/2/layout/IconVerticalSolidList"/>
    <dgm:cxn modelId="{FF7DCC2D-186F-4A09-9871-A50408E043CE}" type="presParOf" srcId="{FBA8D4F5-76C2-42E8-A65E-A27B0BB557E3}" destId="{322DEBA1-AA90-4DCD-8BD3-187A1BF4F0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F1E4A-765E-41BB-8419-01E6DCA3F6A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1760B7-17C3-42B2-985A-802E046180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Syntactic</a:t>
          </a:r>
          <a:r>
            <a:rPr lang="en-US" dirty="0"/>
            <a:t> completion: If the speaker stopped speaking here, will they have produced a complete sentence, or would you expect something to come afterwards?</a:t>
          </a:r>
        </a:p>
      </dgm:t>
    </dgm:pt>
    <dgm:pt modelId="{144BCDDB-611B-4D67-BA12-767E2779471B}" type="parTrans" cxnId="{212763B9-4471-44F1-ACD2-D01D65206129}">
      <dgm:prSet/>
      <dgm:spPr/>
      <dgm:t>
        <a:bodyPr/>
        <a:lstStyle/>
        <a:p>
          <a:endParaRPr lang="en-US"/>
        </a:p>
      </dgm:t>
    </dgm:pt>
    <dgm:pt modelId="{4A416A28-7E23-4E53-967F-BEF2C015F741}" type="sibTrans" cxnId="{212763B9-4471-44F1-ACD2-D01D65206129}">
      <dgm:prSet/>
      <dgm:spPr/>
      <dgm:t>
        <a:bodyPr/>
        <a:lstStyle/>
        <a:p>
          <a:endParaRPr lang="en-US"/>
        </a:p>
      </dgm:t>
    </dgm:pt>
    <dgm:pt modelId="{27D52CE4-EAA4-4986-9FD1-F2BA5B6ABC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Prosodic</a:t>
          </a:r>
          <a:r>
            <a:rPr lang="en-US"/>
            <a:t> completion: Closure (rising/falling intonation) usually indicates completion, vs. continuing (stable/slight rise/slight fall)</a:t>
          </a:r>
        </a:p>
      </dgm:t>
    </dgm:pt>
    <dgm:pt modelId="{906B6261-1646-48A0-BFF1-523E43B0DF94}" type="parTrans" cxnId="{16501790-B54B-4A50-A774-739B24E1578C}">
      <dgm:prSet/>
      <dgm:spPr/>
      <dgm:t>
        <a:bodyPr/>
        <a:lstStyle/>
        <a:p>
          <a:endParaRPr lang="en-US"/>
        </a:p>
      </dgm:t>
    </dgm:pt>
    <dgm:pt modelId="{9688AB75-EAD0-4DBE-AFBC-2C5A57DED69F}" type="sibTrans" cxnId="{16501790-B54B-4A50-A774-739B24E1578C}">
      <dgm:prSet/>
      <dgm:spPr/>
      <dgm:t>
        <a:bodyPr/>
        <a:lstStyle/>
        <a:p>
          <a:endParaRPr lang="en-US"/>
        </a:p>
      </dgm:t>
    </dgm:pt>
    <dgm:pt modelId="{BC0C99E2-0D32-44FD-BB87-6942EB89AD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Pragmatic</a:t>
          </a:r>
          <a:r>
            <a:rPr lang="en-US"/>
            <a:t> completion: In</a:t>
          </a:r>
          <a:r>
            <a:rPr lang="zh-HK"/>
            <a:t> </a:t>
          </a:r>
          <a:r>
            <a:rPr lang="en-US"/>
            <a:t>terms</a:t>
          </a:r>
          <a:r>
            <a:rPr lang="zh-HK"/>
            <a:t> </a:t>
          </a:r>
          <a:r>
            <a:rPr lang="en-US"/>
            <a:t>of</a:t>
          </a:r>
          <a:r>
            <a:rPr lang="zh-HK"/>
            <a:t> </a:t>
          </a:r>
          <a:r>
            <a:rPr lang="en-US"/>
            <a:t>the</a:t>
          </a:r>
          <a:r>
            <a:rPr lang="zh-HK"/>
            <a:t> </a:t>
          </a:r>
          <a:r>
            <a:rPr lang="en-US"/>
            <a:t>meaning</a:t>
          </a:r>
          <a:r>
            <a:rPr lang="zh-HK"/>
            <a:t> </a:t>
          </a:r>
          <a:r>
            <a:rPr lang="en-US"/>
            <a:t>of</a:t>
          </a:r>
          <a:r>
            <a:rPr lang="zh-HK"/>
            <a:t> </a:t>
          </a:r>
          <a:r>
            <a:rPr lang="en-US"/>
            <a:t>the language produced, does it make sense to stop here are would you expect to hear more?</a:t>
          </a:r>
        </a:p>
      </dgm:t>
    </dgm:pt>
    <dgm:pt modelId="{3B041DF6-A70F-4CF5-9BD1-22994E3BE045}" type="parTrans" cxnId="{D5B85AC0-A655-47E9-BFAE-3B94E4A88420}">
      <dgm:prSet/>
      <dgm:spPr/>
      <dgm:t>
        <a:bodyPr/>
        <a:lstStyle/>
        <a:p>
          <a:endParaRPr lang="en-US"/>
        </a:p>
      </dgm:t>
    </dgm:pt>
    <dgm:pt modelId="{54295FC4-E476-403D-AA05-7A8FBF8F8EDD}" type="sibTrans" cxnId="{D5B85AC0-A655-47E9-BFAE-3B94E4A88420}">
      <dgm:prSet/>
      <dgm:spPr/>
      <dgm:t>
        <a:bodyPr/>
        <a:lstStyle/>
        <a:p>
          <a:endParaRPr lang="en-US"/>
        </a:p>
      </dgm:t>
    </dgm:pt>
    <dgm:pt modelId="{532C6DD6-C27B-492D-B0E4-CB9B259EC6D5}" type="pres">
      <dgm:prSet presAssocID="{E33F1E4A-765E-41BB-8419-01E6DCA3F6AD}" presName="root" presStyleCnt="0">
        <dgm:presLayoutVars>
          <dgm:dir/>
          <dgm:resizeHandles val="exact"/>
        </dgm:presLayoutVars>
      </dgm:prSet>
      <dgm:spPr/>
    </dgm:pt>
    <dgm:pt modelId="{24E63F16-6D6C-4B28-AEAC-22F215FD635D}" type="pres">
      <dgm:prSet presAssocID="{811760B7-17C3-42B2-985A-802E0461800D}" presName="compNode" presStyleCnt="0"/>
      <dgm:spPr/>
    </dgm:pt>
    <dgm:pt modelId="{7FBFF9D2-A3FF-4981-B810-38F2156ECFE5}" type="pres">
      <dgm:prSet presAssocID="{811760B7-17C3-42B2-985A-802E0461800D}" presName="bgRect" presStyleLbl="bgShp" presStyleIdx="0" presStyleCnt="3"/>
      <dgm:spPr/>
    </dgm:pt>
    <dgm:pt modelId="{5D58E6DD-85CF-4A28-9F04-C993D58AF194}" type="pres">
      <dgm:prSet presAssocID="{811760B7-17C3-42B2-985A-802E046180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引號"/>
        </a:ext>
      </dgm:extLst>
    </dgm:pt>
    <dgm:pt modelId="{F314A451-F3F0-4C8E-B705-A7967D016CA9}" type="pres">
      <dgm:prSet presAssocID="{811760B7-17C3-42B2-985A-802E0461800D}" presName="spaceRect" presStyleCnt="0"/>
      <dgm:spPr/>
    </dgm:pt>
    <dgm:pt modelId="{E4D1FF46-A715-432F-9C18-11C718D7ACD9}" type="pres">
      <dgm:prSet presAssocID="{811760B7-17C3-42B2-985A-802E0461800D}" presName="parTx" presStyleLbl="revTx" presStyleIdx="0" presStyleCnt="3">
        <dgm:presLayoutVars>
          <dgm:chMax val="0"/>
          <dgm:chPref val="0"/>
        </dgm:presLayoutVars>
      </dgm:prSet>
      <dgm:spPr/>
    </dgm:pt>
    <dgm:pt modelId="{76CB0E3B-6A60-4CA5-ADCD-0EC5B887A81C}" type="pres">
      <dgm:prSet presAssocID="{4A416A28-7E23-4E53-967F-BEF2C015F741}" presName="sibTrans" presStyleCnt="0"/>
      <dgm:spPr/>
    </dgm:pt>
    <dgm:pt modelId="{8D71FD75-5706-47EB-922D-F99D1D8A740D}" type="pres">
      <dgm:prSet presAssocID="{27D52CE4-EAA4-4986-9FD1-F2BA5B6ABC47}" presName="compNode" presStyleCnt="0"/>
      <dgm:spPr/>
    </dgm:pt>
    <dgm:pt modelId="{E53F1144-C5DD-441E-A7C5-749242821F31}" type="pres">
      <dgm:prSet presAssocID="{27D52CE4-EAA4-4986-9FD1-F2BA5B6ABC47}" presName="bgRect" presStyleLbl="bgShp" presStyleIdx="1" presStyleCnt="3"/>
      <dgm:spPr/>
    </dgm:pt>
    <dgm:pt modelId="{AB525AA4-33F0-487D-9B6F-0B2360E2A2F8}" type="pres">
      <dgm:prSet presAssocID="{27D52CE4-EAA4-4986-9FD1-F2BA5B6ABC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F168DF9D-6400-48A3-AADB-F3AC79B94E0A}" type="pres">
      <dgm:prSet presAssocID="{27D52CE4-EAA4-4986-9FD1-F2BA5B6ABC47}" presName="spaceRect" presStyleCnt="0"/>
      <dgm:spPr/>
    </dgm:pt>
    <dgm:pt modelId="{383A72B8-A687-4150-9C2F-F452564C0C7B}" type="pres">
      <dgm:prSet presAssocID="{27D52CE4-EAA4-4986-9FD1-F2BA5B6ABC47}" presName="parTx" presStyleLbl="revTx" presStyleIdx="1" presStyleCnt="3">
        <dgm:presLayoutVars>
          <dgm:chMax val="0"/>
          <dgm:chPref val="0"/>
        </dgm:presLayoutVars>
      </dgm:prSet>
      <dgm:spPr/>
    </dgm:pt>
    <dgm:pt modelId="{29132E8C-2E6E-4829-9F8B-5D078D08C31C}" type="pres">
      <dgm:prSet presAssocID="{9688AB75-EAD0-4DBE-AFBC-2C5A57DED69F}" presName="sibTrans" presStyleCnt="0"/>
      <dgm:spPr/>
    </dgm:pt>
    <dgm:pt modelId="{1D80F2E0-BB14-4FB9-84C6-B1A0DD8C689E}" type="pres">
      <dgm:prSet presAssocID="{BC0C99E2-0D32-44FD-BB87-6942EB89AD78}" presName="compNode" presStyleCnt="0"/>
      <dgm:spPr/>
    </dgm:pt>
    <dgm:pt modelId="{9D746D16-806B-4E9F-A444-AE0D4CD3F5CA}" type="pres">
      <dgm:prSet presAssocID="{BC0C99E2-0D32-44FD-BB87-6942EB89AD78}" presName="bgRect" presStyleLbl="bgShp" presStyleIdx="2" presStyleCnt="3"/>
      <dgm:spPr/>
    </dgm:pt>
    <dgm:pt modelId="{1184A9BE-8737-4F0A-B0C1-E104F2FB85AC}" type="pres">
      <dgm:prSet presAssocID="{BC0C99E2-0D32-44FD-BB87-6942EB89AD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刺激"/>
        </a:ext>
      </dgm:extLst>
    </dgm:pt>
    <dgm:pt modelId="{66008C0C-EE4F-4D65-8B20-B993382AA405}" type="pres">
      <dgm:prSet presAssocID="{BC0C99E2-0D32-44FD-BB87-6942EB89AD78}" presName="spaceRect" presStyleCnt="0"/>
      <dgm:spPr/>
    </dgm:pt>
    <dgm:pt modelId="{4B313C8C-B756-48CC-9F93-E0BB3EB770D1}" type="pres">
      <dgm:prSet presAssocID="{BC0C99E2-0D32-44FD-BB87-6942EB89AD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F16CC67-DA74-4B0D-8607-782CDC2DAE29}" type="presOf" srcId="{BC0C99E2-0D32-44FD-BB87-6942EB89AD78}" destId="{4B313C8C-B756-48CC-9F93-E0BB3EB770D1}" srcOrd="0" destOrd="0" presId="urn:microsoft.com/office/officeart/2018/2/layout/IconVerticalSolidList"/>
    <dgm:cxn modelId="{AAF75A55-FC8A-4041-9CEB-C88491E68C03}" type="presOf" srcId="{811760B7-17C3-42B2-985A-802E0461800D}" destId="{E4D1FF46-A715-432F-9C18-11C718D7ACD9}" srcOrd="0" destOrd="0" presId="urn:microsoft.com/office/officeart/2018/2/layout/IconVerticalSolidList"/>
    <dgm:cxn modelId="{16501790-B54B-4A50-A774-739B24E1578C}" srcId="{E33F1E4A-765E-41BB-8419-01E6DCA3F6AD}" destId="{27D52CE4-EAA4-4986-9FD1-F2BA5B6ABC47}" srcOrd="1" destOrd="0" parTransId="{906B6261-1646-48A0-BFF1-523E43B0DF94}" sibTransId="{9688AB75-EAD0-4DBE-AFBC-2C5A57DED69F}"/>
    <dgm:cxn modelId="{212763B9-4471-44F1-ACD2-D01D65206129}" srcId="{E33F1E4A-765E-41BB-8419-01E6DCA3F6AD}" destId="{811760B7-17C3-42B2-985A-802E0461800D}" srcOrd="0" destOrd="0" parTransId="{144BCDDB-611B-4D67-BA12-767E2779471B}" sibTransId="{4A416A28-7E23-4E53-967F-BEF2C015F741}"/>
    <dgm:cxn modelId="{D5B85AC0-A655-47E9-BFAE-3B94E4A88420}" srcId="{E33F1E4A-765E-41BB-8419-01E6DCA3F6AD}" destId="{BC0C99E2-0D32-44FD-BB87-6942EB89AD78}" srcOrd="2" destOrd="0" parTransId="{3B041DF6-A70F-4CF5-9BD1-22994E3BE045}" sibTransId="{54295FC4-E476-403D-AA05-7A8FBF8F8EDD}"/>
    <dgm:cxn modelId="{EA57D0EE-8D66-448B-AB7C-4E1AEB53AB4C}" type="presOf" srcId="{E33F1E4A-765E-41BB-8419-01E6DCA3F6AD}" destId="{532C6DD6-C27B-492D-B0E4-CB9B259EC6D5}" srcOrd="0" destOrd="0" presId="urn:microsoft.com/office/officeart/2018/2/layout/IconVerticalSolidList"/>
    <dgm:cxn modelId="{C3A8EAF8-3A3B-405D-ACB8-72FFD7C08373}" type="presOf" srcId="{27D52CE4-EAA4-4986-9FD1-F2BA5B6ABC47}" destId="{383A72B8-A687-4150-9C2F-F452564C0C7B}" srcOrd="0" destOrd="0" presId="urn:microsoft.com/office/officeart/2018/2/layout/IconVerticalSolidList"/>
    <dgm:cxn modelId="{AB877FD1-3D3B-4C17-862B-C34F470D2D82}" type="presParOf" srcId="{532C6DD6-C27B-492D-B0E4-CB9B259EC6D5}" destId="{24E63F16-6D6C-4B28-AEAC-22F215FD635D}" srcOrd="0" destOrd="0" presId="urn:microsoft.com/office/officeart/2018/2/layout/IconVerticalSolidList"/>
    <dgm:cxn modelId="{77D3BA16-1590-4CB8-BD7B-35DCA638A97A}" type="presParOf" srcId="{24E63F16-6D6C-4B28-AEAC-22F215FD635D}" destId="{7FBFF9D2-A3FF-4981-B810-38F2156ECFE5}" srcOrd="0" destOrd="0" presId="urn:microsoft.com/office/officeart/2018/2/layout/IconVerticalSolidList"/>
    <dgm:cxn modelId="{0128B22B-C778-4DB5-AE87-DBC67F5D09ED}" type="presParOf" srcId="{24E63F16-6D6C-4B28-AEAC-22F215FD635D}" destId="{5D58E6DD-85CF-4A28-9F04-C993D58AF194}" srcOrd="1" destOrd="0" presId="urn:microsoft.com/office/officeart/2018/2/layout/IconVerticalSolidList"/>
    <dgm:cxn modelId="{B430182C-7247-4277-A1A1-2AFA9B0FB689}" type="presParOf" srcId="{24E63F16-6D6C-4B28-AEAC-22F215FD635D}" destId="{F314A451-F3F0-4C8E-B705-A7967D016CA9}" srcOrd="2" destOrd="0" presId="urn:microsoft.com/office/officeart/2018/2/layout/IconVerticalSolidList"/>
    <dgm:cxn modelId="{9828CC06-F909-4B4F-A2EC-B67864E5B82A}" type="presParOf" srcId="{24E63F16-6D6C-4B28-AEAC-22F215FD635D}" destId="{E4D1FF46-A715-432F-9C18-11C718D7ACD9}" srcOrd="3" destOrd="0" presId="urn:microsoft.com/office/officeart/2018/2/layout/IconVerticalSolidList"/>
    <dgm:cxn modelId="{E8FF8D8E-76D5-43D1-AF22-994BFA9269F0}" type="presParOf" srcId="{532C6DD6-C27B-492D-B0E4-CB9B259EC6D5}" destId="{76CB0E3B-6A60-4CA5-ADCD-0EC5B887A81C}" srcOrd="1" destOrd="0" presId="urn:microsoft.com/office/officeart/2018/2/layout/IconVerticalSolidList"/>
    <dgm:cxn modelId="{8A251604-9CE3-4EA4-9555-ECE06119D87E}" type="presParOf" srcId="{532C6DD6-C27B-492D-B0E4-CB9B259EC6D5}" destId="{8D71FD75-5706-47EB-922D-F99D1D8A740D}" srcOrd="2" destOrd="0" presId="urn:microsoft.com/office/officeart/2018/2/layout/IconVerticalSolidList"/>
    <dgm:cxn modelId="{650969D2-9A1C-4D36-B4B8-BAE7922F5B5F}" type="presParOf" srcId="{8D71FD75-5706-47EB-922D-F99D1D8A740D}" destId="{E53F1144-C5DD-441E-A7C5-749242821F31}" srcOrd="0" destOrd="0" presId="urn:microsoft.com/office/officeart/2018/2/layout/IconVerticalSolidList"/>
    <dgm:cxn modelId="{D496076A-EEB4-42A6-960E-7783D063F6AD}" type="presParOf" srcId="{8D71FD75-5706-47EB-922D-F99D1D8A740D}" destId="{AB525AA4-33F0-487D-9B6F-0B2360E2A2F8}" srcOrd="1" destOrd="0" presId="urn:microsoft.com/office/officeart/2018/2/layout/IconVerticalSolidList"/>
    <dgm:cxn modelId="{A2FA6FAE-52EE-4AC1-8BE6-C908D26BD92E}" type="presParOf" srcId="{8D71FD75-5706-47EB-922D-F99D1D8A740D}" destId="{F168DF9D-6400-48A3-AADB-F3AC79B94E0A}" srcOrd="2" destOrd="0" presId="urn:microsoft.com/office/officeart/2018/2/layout/IconVerticalSolidList"/>
    <dgm:cxn modelId="{8BB78D29-8E9F-4BF0-88AC-0E81AB22A803}" type="presParOf" srcId="{8D71FD75-5706-47EB-922D-F99D1D8A740D}" destId="{383A72B8-A687-4150-9C2F-F452564C0C7B}" srcOrd="3" destOrd="0" presId="urn:microsoft.com/office/officeart/2018/2/layout/IconVerticalSolidList"/>
    <dgm:cxn modelId="{005CF92A-0378-4062-BE71-4FE33A6D90F6}" type="presParOf" srcId="{532C6DD6-C27B-492D-B0E4-CB9B259EC6D5}" destId="{29132E8C-2E6E-4829-9F8B-5D078D08C31C}" srcOrd="3" destOrd="0" presId="urn:microsoft.com/office/officeart/2018/2/layout/IconVerticalSolidList"/>
    <dgm:cxn modelId="{8FA402FB-ED5C-4E75-8B85-B04EA29AECC3}" type="presParOf" srcId="{532C6DD6-C27B-492D-B0E4-CB9B259EC6D5}" destId="{1D80F2E0-BB14-4FB9-84C6-B1A0DD8C689E}" srcOrd="4" destOrd="0" presId="urn:microsoft.com/office/officeart/2018/2/layout/IconVerticalSolidList"/>
    <dgm:cxn modelId="{295512A0-A97E-41D3-B3B9-E42593E8F6DB}" type="presParOf" srcId="{1D80F2E0-BB14-4FB9-84C6-B1A0DD8C689E}" destId="{9D746D16-806B-4E9F-A444-AE0D4CD3F5CA}" srcOrd="0" destOrd="0" presId="urn:microsoft.com/office/officeart/2018/2/layout/IconVerticalSolidList"/>
    <dgm:cxn modelId="{418D5978-4D58-4788-B396-A31220367135}" type="presParOf" srcId="{1D80F2E0-BB14-4FB9-84C6-B1A0DD8C689E}" destId="{1184A9BE-8737-4F0A-B0C1-E104F2FB85AC}" srcOrd="1" destOrd="0" presId="urn:microsoft.com/office/officeart/2018/2/layout/IconVerticalSolidList"/>
    <dgm:cxn modelId="{89900EFD-2B4F-410F-BB21-954276347A44}" type="presParOf" srcId="{1D80F2E0-BB14-4FB9-84C6-B1A0DD8C689E}" destId="{66008C0C-EE4F-4D65-8B20-B993382AA405}" srcOrd="2" destOrd="0" presId="urn:microsoft.com/office/officeart/2018/2/layout/IconVerticalSolidList"/>
    <dgm:cxn modelId="{5B49657E-AAD5-4981-8052-2550485C3E96}" type="presParOf" srcId="{1D80F2E0-BB14-4FB9-84C6-B1A0DD8C689E}" destId="{4B313C8C-B756-48CC-9F93-E0BB3EB770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4D720-BBB1-492C-8CB9-885F5855DF45}">
      <dsp:nvSpPr>
        <dsp:cNvPr id="0" name=""/>
        <dsp:cNvSpPr/>
      </dsp:nvSpPr>
      <dsp:spPr>
        <a:xfrm>
          <a:off x="2076240" y="1505"/>
          <a:ext cx="8304964" cy="7796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39" tIns="198021" rIns="161139" bIns="1980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Review common transcription symbols</a:t>
          </a:r>
        </a:p>
      </dsp:txBody>
      <dsp:txXfrm>
        <a:off x="2076240" y="1505"/>
        <a:ext cx="8304964" cy="779612"/>
      </dsp:txXfrm>
    </dsp:sp>
    <dsp:sp modelId="{5B3C058B-D14D-495E-AAD4-6D42D579996F}">
      <dsp:nvSpPr>
        <dsp:cNvPr id="0" name=""/>
        <dsp:cNvSpPr/>
      </dsp:nvSpPr>
      <dsp:spPr>
        <a:xfrm>
          <a:off x="0" y="1505"/>
          <a:ext cx="2076241" cy="779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68" tIns="77008" rIns="109868" bIns="770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Review</a:t>
          </a:r>
        </a:p>
      </dsp:txBody>
      <dsp:txXfrm>
        <a:off x="0" y="1505"/>
        <a:ext cx="2076241" cy="779612"/>
      </dsp:txXfrm>
    </dsp:sp>
    <dsp:sp modelId="{DDCD5C77-E680-42E0-BAF1-339B6C2D520F}">
      <dsp:nvSpPr>
        <dsp:cNvPr id="0" name=""/>
        <dsp:cNvSpPr/>
      </dsp:nvSpPr>
      <dsp:spPr>
        <a:xfrm>
          <a:off x="2076241" y="827893"/>
          <a:ext cx="8304964" cy="7796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39" tIns="198021" rIns="161139" bIns="1980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Understand some common mistakes and questions we’ve seen regarding turns and backchannels</a:t>
          </a:r>
        </a:p>
      </dsp:txBody>
      <dsp:txXfrm>
        <a:off x="2076241" y="827893"/>
        <a:ext cx="8304964" cy="779612"/>
      </dsp:txXfrm>
    </dsp:sp>
    <dsp:sp modelId="{02468435-5393-47C2-BA8B-3BB8F25462C2}">
      <dsp:nvSpPr>
        <dsp:cNvPr id="0" name=""/>
        <dsp:cNvSpPr/>
      </dsp:nvSpPr>
      <dsp:spPr>
        <a:xfrm>
          <a:off x="0" y="827893"/>
          <a:ext cx="2076241" cy="779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68" tIns="77008" rIns="109868" bIns="770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Understand</a:t>
          </a:r>
        </a:p>
      </dsp:txBody>
      <dsp:txXfrm>
        <a:off x="0" y="827893"/>
        <a:ext cx="2076241" cy="779612"/>
      </dsp:txXfrm>
    </dsp:sp>
    <dsp:sp modelId="{9F4776C4-F3FE-43FD-962D-2C97BB781849}">
      <dsp:nvSpPr>
        <dsp:cNvPr id="0" name=""/>
        <dsp:cNvSpPr/>
      </dsp:nvSpPr>
      <dsp:spPr>
        <a:xfrm>
          <a:off x="2076241" y="1654282"/>
          <a:ext cx="8304964" cy="7796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39" tIns="198021" rIns="161139" bIns="1980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Annotate TCUs in Rezonator</a:t>
          </a:r>
        </a:p>
      </dsp:txBody>
      <dsp:txXfrm>
        <a:off x="2076241" y="1654282"/>
        <a:ext cx="8304964" cy="779612"/>
      </dsp:txXfrm>
    </dsp:sp>
    <dsp:sp modelId="{174E60F9-6AD0-447E-89F5-ADDD85EC025B}">
      <dsp:nvSpPr>
        <dsp:cNvPr id="0" name=""/>
        <dsp:cNvSpPr/>
      </dsp:nvSpPr>
      <dsp:spPr>
        <a:xfrm>
          <a:off x="0" y="1654282"/>
          <a:ext cx="2076241" cy="779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68" tIns="77008" rIns="109868" bIns="770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Annotate</a:t>
          </a:r>
        </a:p>
      </dsp:txBody>
      <dsp:txXfrm>
        <a:off x="0" y="1654282"/>
        <a:ext cx="2076241" cy="779612"/>
      </dsp:txXfrm>
    </dsp:sp>
    <dsp:sp modelId="{F5232F6E-D2E6-4D68-9840-ABD735C889AB}">
      <dsp:nvSpPr>
        <dsp:cNvPr id="0" name=""/>
        <dsp:cNvSpPr/>
      </dsp:nvSpPr>
      <dsp:spPr>
        <a:xfrm>
          <a:off x="2076241" y="2480671"/>
          <a:ext cx="8304964" cy="7796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39" tIns="198021" rIns="161139" bIns="1980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Learn how to write a good show and use linguistic evidence to argue for a position</a:t>
          </a:r>
        </a:p>
      </dsp:txBody>
      <dsp:txXfrm>
        <a:off x="2076241" y="2480671"/>
        <a:ext cx="8304964" cy="779612"/>
      </dsp:txXfrm>
    </dsp:sp>
    <dsp:sp modelId="{F9DC7DC9-54D1-4F7E-9864-1DD0D9A3C1CC}">
      <dsp:nvSpPr>
        <dsp:cNvPr id="0" name=""/>
        <dsp:cNvSpPr/>
      </dsp:nvSpPr>
      <dsp:spPr>
        <a:xfrm>
          <a:off x="0" y="2480671"/>
          <a:ext cx="2076241" cy="7796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68" tIns="77008" rIns="109868" bIns="7700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Learn</a:t>
          </a:r>
        </a:p>
      </dsp:txBody>
      <dsp:txXfrm>
        <a:off x="0" y="2480671"/>
        <a:ext cx="2076241" cy="779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F53F0F-94F8-410D-902F-808CF325BEAA}">
      <dsp:nvSpPr>
        <dsp:cNvPr id="0" name=""/>
        <dsp:cNvSpPr/>
      </dsp:nvSpPr>
      <dsp:spPr>
        <a:xfrm>
          <a:off x="0" y="709439"/>
          <a:ext cx="6807865" cy="1806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366" tIns="645668" rIns="528366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b="1" kern="1200" dirty="0"/>
            <a:t>Turn-construction component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Turn-allocation component</a:t>
          </a:r>
        </a:p>
      </dsp:txBody>
      <dsp:txXfrm>
        <a:off x="0" y="709439"/>
        <a:ext cx="6807865" cy="1806525"/>
      </dsp:txXfrm>
    </dsp:sp>
    <dsp:sp modelId="{1E376957-F846-4E82-A1CF-A6C4299A97EB}">
      <dsp:nvSpPr>
        <dsp:cNvPr id="0" name=""/>
        <dsp:cNvSpPr/>
      </dsp:nvSpPr>
      <dsp:spPr>
        <a:xfrm>
          <a:off x="340393" y="251879"/>
          <a:ext cx="4765505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25" tIns="0" rIns="1801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Two components</a:t>
          </a:r>
        </a:p>
      </dsp:txBody>
      <dsp:txXfrm>
        <a:off x="385065" y="296551"/>
        <a:ext cx="4676161" cy="825776"/>
      </dsp:txXfrm>
    </dsp:sp>
    <dsp:sp modelId="{428E2297-B3BF-480C-B1B1-5BD1AFEA7A6F}">
      <dsp:nvSpPr>
        <dsp:cNvPr id="0" name=""/>
        <dsp:cNvSpPr/>
      </dsp:nvSpPr>
      <dsp:spPr>
        <a:xfrm>
          <a:off x="0" y="3140924"/>
          <a:ext cx="6807865" cy="2245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366" tIns="645668" rIns="528366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1abc: What happens at a transition-relevance place (TRP)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2: What happens at future TRPs</a:t>
          </a:r>
        </a:p>
      </dsp:txBody>
      <dsp:txXfrm>
        <a:off x="0" y="3140924"/>
        <a:ext cx="6807865" cy="2245950"/>
      </dsp:txXfrm>
    </dsp:sp>
    <dsp:sp modelId="{039ED744-3093-466D-87CC-702AA831D65A}">
      <dsp:nvSpPr>
        <dsp:cNvPr id="0" name=""/>
        <dsp:cNvSpPr/>
      </dsp:nvSpPr>
      <dsp:spPr>
        <a:xfrm>
          <a:off x="340393" y="2683364"/>
          <a:ext cx="4765505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0125" tIns="0" rIns="180125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Two rules (3 + 1)</a:t>
          </a:r>
        </a:p>
      </dsp:txBody>
      <dsp:txXfrm>
        <a:off x="385065" y="2728036"/>
        <a:ext cx="4676161" cy="825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68D81-7A0D-43CB-A865-411A746EF42F}">
      <dsp:nvSpPr>
        <dsp:cNvPr id="0" name=""/>
        <dsp:cNvSpPr/>
      </dsp:nvSpPr>
      <dsp:spPr>
        <a:xfrm>
          <a:off x="0" y="398"/>
          <a:ext cx="10381205" cy="9317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2FB6A-FEEF-4E8A-A840-8EF78EEE300B}">
      <dsp:nvSpPr>
        <dsp:cNvPr id="0" name=""/>
        <dsp:cNvSpPr/>
      </dsp:nvSpPr>
      <dsp:spPr>
        <a:xfrm>
          <a:off x="281842" y="210033"/>
          <a:ext cx="512441" cy="5124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8EAE3-3A80-459F-8855-1BEF755179AF}">
      <dsp:nvSpPr>
        <dsp:cNvPr id="0" name=""/>
        <dsp:cNvSpPr/>
      </dsp:nvSpPr>
      <dsp:spPr>
        <a:xfrm>
          <a:off x="1076127" y="398"/>
          <a:ext cx="9305077" cy="93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06" tIns="98606" rIns="98606" bIns="986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Identify some interesting TCUs in the conversation</a:t>
          </a:r>
        </a:p>
      </dsp:txBody>
      <dsp:txXfrm>
        <a:off x="1076127" y="398"/>
        <a:ext cx="9305077" cy="931712"/>
      </dsp:txXfrm>
    </dsp:sp>
    <dsp:sp modelId="{12A85846-12C6-48E8-BB1F-196B0B45C07C}">
      <dsp:nvSpPr>
        <dsp:cNvPr id="0" name=""/>
        <dsp:cNvSpPr/>
      </dsp:nvSpPr>
      <dsp:spPr>
        <a:xfrm>
          <a:off x="0" y="1165038"/>
          <a:ext cx="10381205" cy="9317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AF6644-1413-4608-A344-7F9D85CE7487}">
      <dsp:nvSpPr>
        <dsp:cNvPr id="0" name=""/>
        <dsp:cNvSpPr/>
      </dsp:nvSpPr>
      <dsp:spPr>
        <a:xfrm>
          <a:off x="281842" y="1374673"/>
          <a:ext cx="512441" cy="512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AF8C7-089A-4C5C-A1E4-F30B832587B3}">
      <dsp:nvSpPr>
        <dsp:cNvPr id="0" name=""/>
        <dsp:cNvSpPr/>
      </dsp:nvSpPr>
      <dsp:spPr>
        <a:xfrm>
          <a:off x="1076127" y="1165038"/>
          <a:ext cx="9305077" cy="93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06" tIns="98606" rIns="98606" bIns="986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For each example, put context necessary for understanding the TCU (including other TCUs in the turn or even other turns) inside a stack in the Excerpts stacking</a:t>
          </a:r>
        </a:p>
      </dsp:txBody>
      <dsp:txXfrm>
        <a:off x="1076127" y="1165038"/>
        <a:ext cx="9305077" cy="931712"/>
      </dsp:txXfrm>
    </dsp:sp>
    <dsp:sp modelId="{FA4E6A14-493F-4CA5-A670-0869A3A59DD3}">
      <dsp:nvSpPr>
        <dsp:cNvPr id="0" name=""/>
        <dsp:cNvSpPr/>
      </dsp:nvSpPr>
      <dsp:spPr>
        <a:xfrm>
          <a:off x="0" y="2329678"/>
          <a:ext cx="10381205" cy="9317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C338F3-DD2A-4437-8A55-902CE9EABA40}">
      <dsp:nvSpPr>
        <dsp:cNvPr id="0" name=""/>
        <dsp:cNvSpPr/>
      </dsp:nvSpPr>
      <dsp:spPr>
        <a:xfrm>
          <a:off x="281842" y="2539313"/>
          <a:ext cx="512441" cy="5124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DEBA1-AA90-4DCD-8BD3-187A1BF4F0EF}">
      <dsp:nvSpPr>
        <dsp:cNvPr id="0" name=""/>
        <dsp:cNvSpPr/>
      </dsp:nvSpPr>
      <dsp:spPr>
        <a:xfrm>
          <a:off x="1076127" y="2329678"/>
          <a:ext cx="9305077" cy="93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06" tIns="98606" rIns="98606" bIns="9860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Tell your groupmates what happens at the end of each TCU. Does the speaker continue speaking or select for the next speaker? Does someone else self-select?</a:t>
          </a:r>
        </a:p>
      </dsp:txBody>
      <dsp:txXfrm>
        <a:off x="1076127" y="2329678"/>
        <a:ext cx="9305077" cy="931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FF9D2-A3FF-4981-B810-38F2156ECFE5}">
      <dsp:nvSpPr>
        <dsp:cNvPr id="0" name=""/>
        <dsp:cNvSpPr/>
      </dsp:nvSpPr>
      <dsp:spPr>
        <a:xfrm>
          <a:off x="0" y="466"/>
          <a:ext cx="10381205" cy="10905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8E6DD-85CF-4A28-9F04-C993D58AF194}">
      <dsp:nvSpPr>
        <dsp:cNvPr id="0" name=""/>
        <dsp:cNvSpPr/>
      </dsp:nvSpPr>
      <dsp:spPr>
        <a:xfrm>
          <a:off x="329888" y="245837"/>
          <a:ext cx="599796" cy="599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1FF46-A715-432F-9C18-11C718D7ACD9}">
      <dsp:nvSpPr>
        <dsp:cNvPr id="0" name=""/>
        <dsp:cNvSpPr/>
      </dsp:nvSpPr>
      <dsp:spPr>
        <a:xfrm>
          <a:off x="1259573" y="466"/>
          <a:ext cx="9121631" cy="109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15" tIns="115415" rIns="115415" bIns="1154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Syntactic</a:t>
          </a:r>
          <a:r>
            <a:rPr lang="en-US" sz="1900" kern="1200" dirty="0"/>
            <a:t> completion: If the speaker stopped speaking here, will they have produced a complete sentence, or would you expect something to come afterwards?</a:t>
          </a:r>
        </a:p>
      </dsp:txBody>
      <dsp:txXfrm>
        <a:off x="1259573" y="466"/>
        <a:ext cx="9121631" cy="1090539"/>
      </dsp:txXfrm>
    </dsp:sp>
    <dsp:sp modelId="{E53F1144-C5DD-441E-A7C5-749242821F31}">
      <dsp:nvSpPr>
        <dsp:cNvPr id="0" name=""/>
        <dsp:cNvSpPr/>
      </dsp:nvSpPr>
      <dsp:spPr>
        <a:xfrm>
          <a:off x="0" y="1363641"/>
          <a:ext cx="10381205" cy="10905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25AA4-33F0-487D-9B6F-0B2360E2A2F8}">
      <dsp:nvSpPr>
        <dsp:cNvPr id="0" name=""/>
        <dsp:cNvSpPr/>
      </dsp:nvSpPr>
      <dsp:spPr>
        <a:xfrm>
          <a:off x="329888" y="1609012"/>
          <a:ext cx="599796" cy="5997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A72B8-A687-4150-9C2F-F452564C0C7B}">
      <dsp:nvSpPr>
        <dsp:cNvPr id="0" name=""/>
        <dsp:cNvSpPr/>
      </dsp:nvSpPr>
      <dsp:spPr>
        <a:xfrm>
          <a:off x="1259573" y="1363641"/>
          <a:ext cx="9121631" cy="109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15" tIns="115415" rIns="115415" bIns="1154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Prosodic</a:t>
          </a:r>
          <a:r>
            <a:rPr lang="en-US" sz="1900" kern="1200"/>
            <a:t> completion: Closure (rising/falling intonation) usually indicates completion, vs. continuing (stable/slight rise/slight fall)</a:t>
          </a:r>
        </a:p>
      </dsp:txBody>
      <dsp:txXfrm>
        <a:off x="1259573" y="1363641"/>
        <a:ext cx="9121631" cy="1090539"/>
      </dsp:txXfrm>
    </dsp:sp>
    <dsp:sp modelId="{9D746D16-806B-4E9F-A444-AE0D4CD3F5CA}">
      <dsp:nvSpPr>
        <dsp:cNvPr id="0" name=""/>
        <dsp:cNvSpPr/>
      </dsp:nvSpPr>
      <dsp:spPr>
        <a:xfrm>
          <a:off x="0" y="2726815"/>
          <a:ext cx="10381205" cy="10905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4A9BE-8737-4F0A-B0C1-E104F2FB85AC}">
      <dsp:nvSpPr>
        <dsp:cNvPr id="0" name=""/>
        <dsp:cNvSpPr/>
      </dsp:nvSpPr>
      <dsp:spPr>
        <a:xfrm>
          <a:off x="329888" y="2972187"/>
          <a:ext cx="599796" cy="5997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13C8C-B756-48CC-9F93-E0BB3EB770D1}">
      <dsp:nvSpPr>
        <dsp:cNvPr id="0" name=""/>
        <dsp:cNvSpPr/>
      </dsp:nvSpPr>
      <dsp:spPr>
        <a:xfrm>
          <a:off x="1259573" y="2726815"/>
          <a:ext cx="9121631" cy="109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15" tIns="115415" rIns="115415" bIns="11541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Pragmatic</a:t>
          </a:r>
          <a:r>
            <a:rPr lang="en-US" sz="1900" kern="1200"/>
            <a:t> completion: In</a:t>
          </a:r>
          <a:r>
            <a:rPr lang="zh-HK" sz="1900" kern="1200"/>
            <a:t> </a:t>
          </a:r>
          <a:r>
            <a:rPr lang="en-US" sz="1900" kern="1200"/>
            <a:t>terms</a:t>
          </a:r>
          <a:r>
            <a:rPr lang="zh-HK" sz="1900" kern="1200"/>
            <a:t> </a:t>
          </a:r>
          <a:r>
            <a:rPr lang="en-US" sz="1900" kern="1200"/>
            <a:t>of</a:t>
          </a:r>
          <a:r>
            <a:rPr lang="zh-HK" sz="1900" kern="1200"/>
            <a:t> </a:t>
          </a:r>
          <a:r>
            <a:rPr lang="en-US" sz="1900" kern="1200"/>
            <a:t>the</a:t>
          </a:r>
          <a:r>
            <a:rPr lang="zh-HK" sz="1900" kern="1200"/>
            <a:t> </a:t>
          </a:r>
          <a:r>
            <a:rPr lang="en-US" sz="1900" kern="1200"/>
            <a:t>meaning</a:t>
          </a:r>
          <a:r>
            <a:rPr lang="zh-HK" sz="1900" kern="1200"/>
            <a:t> </a:t>
          </a:r>
          <a:r>
            <a:rPr lang="en-US" sz="1900" kern="1200"/>
            <a:t>of</a:t>
          </a:r>
          <a:r>
            <a:rPr lang="zh-HK" sz="1900" kern="1200"/>
            <a:t> </a:t>
          </a:r>
          <a:r>
            <a:rPr lang="en-US" sz="1900" kern="1200"/>
            <a:t>the language produced, does it make sense to stop here are would you expect to hear more?</a:t>
          </a:r>
        </a:p>
      </dsp:txBody>
      <dsp:txXfrm>
        <a:off x="1259573" y="2726815"/>
        <a:ext cx="9121631" cy="1090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59E54-B506-4F68-9B32-B53259719207}" type="datetimeFigureOut">
              <a:rPr lang="zh-HK" altLang="en-US" smtClean="0"/>
              <a:t>19/4/2023</a:t>
            </a:fld>
            <a:endParaRPr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3AAD2-E35E-4653-9D24-D8B6B69DBE17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146892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4653-DD9F-4D0F-9CC3-4FC5EBCD7A66}" type="slidenum">
              <a:rPr lang="zh-HK" altLang="en-US" smtClean="0"/>
              <a:t>11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263426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5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8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21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0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0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2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19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7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523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83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603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ivot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13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56927B1C-2055-4F66-A747-7DB82B79E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92B251-4A53-4024-BFEB-4894511C7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69106" cy="6858000"/>
          </a:xfrm>
          <a:prstGeom prst="rect">
            <a:avLst/>
          </a:prstGeom>
          <a:ln>
            <a:noFill/>
          </a:ln>
          <a:effectLst>
            <a:outerShdw blurRad="381000" dist="2540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2B3742-13F3-F16F-ACAE-30ABB4579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607" y="1537935"/>
            <a:ext cx="4582492" cy="1891064"/>
          </a:xfrm>
        </p:spPr>
        <p:txBody>
          <a:bodyPr>
            <a:normAutofit/>
          </a:bodyPr>
          <a:lstStyle/>
          <a:p>
            <a:r>
              <a:rPr lang="en-US" altLang="zh-HK" dirty="0"/>
              <a:t>Week 3: Turn construction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8399377-200A-8D38-B524-B289FFD97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607" y="3739486"/>
            <a:ext cx="4067032" cy="2247795"/>
          </a:xfrm>
        </p:spPr>
        <p:txBody>
          <a:bodyPr>
            <a:normAutofit/>
          </a:bodyPr>
          <a:lstStyle/>
          <a:p>
            <a:r>
              <a:rPr lang="en-US" altLang="zh-HK" dirty="0"/>
              <a:t>Ryan Ka</a:t>
            </a:r>
            <a:r>
              <a:rPr lang="zh-HK" altLang="en-US" dirty="0"/>
              <a:t> </a:t>
            </a:r>
            <a:r>
              <a:rPr lang="en-US" altLang="zh-HK" dirty="0"/>
              <a:t>Yau</a:t>
            </a:r>
            <a:r>
              <a:rPr lang="zh-HK" altLang="en-US" dirty="0"/>
              <a:t> </a:t>
            </a:r>
            <a:r>
              <a:rPr lang="en-US" altLang="zh-HK" dirty="0"/>
              <a:t>Lai</a:t>
            </a:r>
          </a:p>
          <a:p>
            <a:r>
              <a:rPr lang="en-US" altLang="zh-HK" dirty="0"/>
              <a:t>University of California, Santa Barbara</a:t>
            </a:r>
          </a:p>
        </p:txBody>
      </p:sp>
      <p:pic>
        <p:nvPicPr>
          <p:cNvPr id="5" name="圖形 4" descr="聊天泡泡 以實心填滿">
            <a:extLst>
              <a:ext uri="{FF2B5EF4-FFF2-40B4-BE49-F238E27FC236}">
                <a16:creationId xmlns:a16="http://schemas.microsoft.com/office/drawing/2014/main" id="{26C94F07-95E8-FB33-14C0-0DADDE55D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025" y="989648"/>
            <a:ext cx="4651362" cy="465136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A448B8-5E47-4A21-B872-FCB55AD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形 3" descr="聊天泡泡 以實心填滿">
            <a:extLst>
              <a:ext uri="{FF2B5EF4-FFF2-40B4-BE49-F238E27FC236}">
                <a16:creationId xmlns:a16="http://schemas.microsoft.com/office/drawing/2014/main" id="{2DDDF9C9-7EC0-7643-87AB-EA61FCE15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344867" y="3428999"/>
            <a:ext cx="2120706" cy="20539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0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1E199CA-3DB3-E01E-8472-7977ED4FE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altLang="zh-HK" dirty="0"/>
              <a:t>Simplest Systematics</a:t>
            </a:r>
            <a:endParaRPr lang="zh-HK" alt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內容版面配置區 2">
            <a:extLst>
              <a:ext uri="{FF2B5EF4-FFF2-40B4-BE49-F238E27FC236}">
                <a16:creationId xmlns:a16="http://schemas.microsoft.com/office/drawing/2014/main" id="{B7F8C17C-7D10-3FA6-2A31-DE9BAE5D3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429677"/>
              </p:ext>
            </p:extLst>
          </p:nvPr>
        </p:nvGraphicFramePr>
        <p:xfrm>
          <a:off x="5088859" y="601324"/>
          <a:ext cx="6807865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909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2286A5-C849-4E49-8057-63799A31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" y="529787"/>
            <a:ext cx="10058400" cy="1450757"/>
          </a:xfrm>
        </p:spPr>
        <p:txBody>
          <a:bodyPr>
            <a:noAutofit/>
          </a:bodyPr>
          <a:lstStyle/>
          <a:p>
            <a:r>
              <a:rPr lang="en-US" altLang="zh-TW" sz="4000" dirty="0"/>
              <a:t>Four types of ‘endnotes’ (intonation symbols) in discourse-functional transcription</a:t>
            </a:r>
            <a:endParaRPr lang="zh-HK" altLang="en-US" sz="4000" dirty="0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ED74CD84-957F-E452-0D7E-4BB3A1F1D0E6}"/>
              </a:ext>
            </a:extLst>
          </p:cNvPr>
          <p:cNvGrpSpPr/>
          <p:nvPr/>
        </p:nvGrpSpPr>
        <p:grpSpPr>
          <a:xfrm>
            <a:off x="-2830089" y="1747393"/>
            <a:ext cx="13065626" cy="5889197"/>
            <a:chOff x="-3078477" y="1175041"/>
            <a:chExt cx="12803277" cy="6518667"/>
          </a:xfrm>
        </p:grpSpPr>
        <p:sp>
          <p:nvSpPr>
            <p:cNvPr id="14" name="拱形 13">
              <a:extLst>
                <a:ext uri="{FF2B5EF4-FFF2-40B4-BE49-F238E27FC236}">
                  <a16:creationId xmlns:a16="http://schemas.microsoft.com/office/drawing/2014/main" id="{8362995F-B98A-75DF-7D69-54D05B210FCC}"/>
                </a:ext>
              </a:extLst>
            </p:cNvPr>
            <p:cNvSpPr/>
            <p:nvPr/>
          </p:nvSpPr>
          <p:spPr>
            <a:xfrm>
              <a:off x="-3078477" y="1175041"/>
              <a:ext cx="6518667" cy="6518667"/>
            </a:xfrm>
            <a:prstGeom prst="blockArc">
              <a:avLst>
                <a:gd name="adj1" fmla="val 18900000"/>
                <a:gd name="adj2" fmla="val 2700000"/>
                <a:gd name="adj3" fmla="val 331"/>
              </a:avLst>
            </a:prstGeom>
            <a:scene3d>
              <a:camera prst="orthographicFront"/>
              <a:lightRig rig="flat" dir="t"/>
            </a:scene3d>
            <a:sp3d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手繪多邊形: 圖案 14">
              <a:extLst>
                <a:ext uri="{FF2B5EF4-FFF2-40B4-BE49-F238E27FC236}">
                  <a16:creationId xmlns:a16="http://schemas.microsoft.com/office/drawing/2014/main" id="{56D4DC4A-9616-7FDC-7D63-EE33DE449A1B}"/>
                </a:ext>
              </a:extLst>
            </p:cNvPr>
            <p:cNvSpPr/>
            <p:nvPr/>
          </p:nvSpPr>
          <p:spPr>
            <a:xfrm>
              <a:off x="2942767" y="2385558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Continuing (‘comma’, stable)</a:t>
              </a:r>
              <a:endParaRPr lang="zh-TW" altLang="en-US" sz="2300" kern="1200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731C6077-FA5D-E51A-A34A-60DE9F7D2C63}"/>
                </a:ext>
              </a:extLst>
            </p:cNvPr>
            <p:cNvSpPr/>
            <p:nvPr/>
          </p:nvSpPr>
          <p:spPr>
            <a:xfrm>
              <a:off x="2477193" y="2292443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手繪多邊形: 圖案 16">
              <a:extLst>
                <a:ext uri="{FF2B5EF4-FFF2-40B4-BE49-F238E27FC236}">
                  <a16:creationId xmlns:a16="http://schemas.microsoft.com/office/drawing/2014/main" id="{581AC788-D379-B809-FA82-B2B0DC8704B5}"/>
                </a:ext>
              </a:extLst>
            </p:cNvPr>
            <p:cNvSpPr/>
            <p:nvPr/>
          </p:nvSpPr>
          <p:spPr>
            <a:xfrm>
              <a:off x="3369846" y="3503129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Appeal (‘question mark’, markedly rising)</a:t>
              </a:r>
              <a:endParaRPr lang="zh-TW" altLang="en-US" sz="2300" kern="1200" dirty="0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7069E7F6-1B81-D8A6-BA7F-7D0BF42BE049}"/>
                </a:ext>
              </a:extLst>
            </p:cNvPr>
            <p:cNvSpPr/>
            <p:nvPr/>
          </p:nvSpPr>
          <p:spPr>
            <a:xfrm>
              <a:off x="2904272" y="3410014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手繪多邊形: 圖案 18">
              <a:extLst>
                <a:ext uri="{FF2B5EF4-FFF2-40B4-BE49-F238E27FC236}">
                  <a16:creationId xmlns:a16="http://schemas.microsoft.com/office/drawing/2014/main" id="{47144115-020F-DB96-93D1-9E04C4B8CE8F}"/>
                </a:ext>
              </a:extLst>
            </p:cNvPr>
            <p:cNvSpPr/>
            <p:nvPr/>
          </p:nvSpPr>
          <p:spPr>
            <a:xfrm>
              <a:off x="3369846" y="4620700"/>
              <a:ext cx="6354954" cy="744918"/>
            </a:xfrm>
            <a:custGeom>
              <a:avLst/>
              <a:gdLst>
                <a:gd name="connsiteX0" fmla="*/ 0 w 6354954"/>
                <a:gd name="connsiteY0" fmla="*/ 0 h 744918"/>
                <a:gd name="connsiteX1" fmla="*/ 6354954 w 6354954"/>
                <a:gd name="connsiteY1" fmla="*/ 0 h 744918"/>
                <a:gd name="connsiteX2" fmla="*/ 6354954 w 6354954"/>
                <a:gd name="connsiteY2" fmla="*/ 744918 h 744918"/>
                <a:gd name="connsiteX3" fmla="*/ 0 w 6354954"/>
                <a:gd name="connsiteY3" fmla="*/ 744918 h 744918"/>
                <a:gd name="connsiteX4" fmla="*/ 0 w 6354954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54954" h="744918">
                  <a:moveTo>
                    <a:pt x="0" y="0"/>
                  </a:moveTo>
                  <a:lnTo>
                    <a:pt x="6354954" y="0"/>
                  </a:lnTo>
                  <a:lnTo>
                    <a:pt x="6354954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rm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Terminating (‘period’, markedly falling)</a:t>
              </a:r>
              <a:endParaRPr lang="zh-TW" altLang="en-US" sz="2300" kern="1200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6F88822E-11EB-3502-8C6E-E7C677BC284B}"/>
                </a:ext>
              </a:extLst>
            </p:cNvPr>
            <p:cNvSpPr/>
            <p:nvPr/>
          </p:nvSpPr>
          <p:spPr>
            <a:xfrm>
              <a:off x="2904272" y="4527586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zh-TW" altLang="en-US" sz="2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手繪多邊形: 圖案 20">
              <a:extLst>
                <a:ext uri="{FF2B5EF4-FFF2-40B4-BE49-F238E27FC236}">
                  <a16:creationId xmlns:a16="http://schemas.microsoft.com/office/drawing/2014/main" id="{AC873938-0016-07B8-58D9-B899A35B24C0}"/>
                </a:ext>
              </a:extLst>
            </p:cNvPr>
            <p:cNvSpPr/>
            <p:nvPr/>
          </p:nvSpPr>
          <p:spPr>
            <a:xfrm>
              <a:off x="2942767" y="5738272"/>
              <a:ext cx="6782033" cy="744918"/>
            </a:xfrm>
            <a:custGeom>
              <a:avLst/>
              <a:gdLst>
                <a:gd name="connsiteX0" fmla="*/ 0 w 6782033"/>
                <a:gd name="connsiteY0" fmla="*/ 0 h 744918"/>
                <a:gd name="connsiteX1" fmla="*/ 6782033 w 6782033"/>
                <a:gd name="connsiteY1" fmla="*/ 0 h 744918"/>
                <a:gd name="connsiteX2" fmla="*/ 6782033 w 6782033"/>
                <a:gd name="connsiteY2" fmla="*/ 744918 h 744918"/>
                <a:gd name="connsiteX3" fmla="*/ 0 w 6782033"/>
                <a:gd name="connsiteY3" fmla="*/ 744918 h 744918"/>
                <a:gd name="connsiteX4" fmla="*/ 0 w 6782033"/>
                <a:gd name="connsiteY4" fmla="*/ 0 h 74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2033" h="744918">
                  <a:moveTo>
                    <a:pt x="0" y="0"/>
                  </a:moveTo>
                  <a:lnTo>
                    <a:pt x="6782033" y="0"/>
                  </a:lnTo>
                  <a:lnTo>
                    <a:pt x="6782033" y="744918"/>
                  </a:lnTo>
                  <a:lnTo>
                    <a:pt x="0" y="74491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591279" tIns="58420" rIns="58420" bIns="58420" numCol="1" spcCol="1270" anchor="ctr" anchorCtr="0">
              <a:noAutofit/>
            </a:bodyPr>
            <a:lstStyle/>
            <a:p>
              <a:pPr marL="0" lvl="0" indent="0" algn="l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/>
                <a:t>Truncation (‘dash’, </a:t>
              </a:r>
              <a:r>
                <a:rPr lang="en-US" sz="2300" dirty="0"/>
                <a:t>prematurely ended intonation unit</a:t>
              </a:r>
              <a:r>
                <a:rPr lang="en-US" sz="2300" kern="1200" dirty="0"/>
                <a:t>)</a:t>
              </a:r>
              <a:endParaRPr lang="zh-TW" altLang="en-US" sz="2300" kern="12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3BCADA97-3A44-EE12-9277-35277238F6A4}"/>
                </a:ext>
              </a:extLst>
            </p:cNvPr>
            <p:cNvSpPr/>
            <p:nvPr/>
          </p:nvSpPr>
          <p:spPr>
            <a:xfrm>
              <a:off x="2477193" y="5645157"/>
              <a:ext cx="931147" cy="931147"/>
            </a:xfrm>
            <a:prstGeom prst="ellipse">
              <a:avLst/>
            </a:prstGeom>
            <a:scene3d>
              <a:camera prst="orthographicFront"/>
              <a:lightRig rig="flat" dir="t"/>
            </a:scene3d>
            <a:sp3d z="190500" extrusionH="12700" prstMaterial="plastic">
              <a:bevelT w="50800" h="50800"/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altLang="zh-TW" sz="2300">
                  <a:latin typeface="Arial" panose="020B0604020202020204" pitchFamily="34" charset="0"/>
                  <a:cs typeface="Arial" panose="020B0604020202020204" pitchFamily="34" charset="0"/>
                </a:rPr>
                <a:t>--</a:t>
              </a:r>
              <a:endParaRPr lang="zh-TW" altLang="en-US" sz="2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820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90D0877E-6CD0-4206-8A18-56CEE73EF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18AC0D4-F32D-4067-9F63-E553F4AF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2806021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D0407DF-2449-8280-F784-D2ACC0DF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384048"/>
            <a:ext cx="4889190" cy="2121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600"/>
              <a:t>The Utterance stacker</a:t>
            </a:r>
            <a:endParaRPr lang="en-US" altLang="zh-HK" sz="36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C6A4EB6-9299-1A4A-409D-273D109811FA}"/>
              </a:ext>
            </a:extLst>
          </p:cNvPr>
          <p:cNvSpPr txBox="1"/>
          <p:nvPr/>
        </p:nvSpPr>
        <p:spPr>
          <a:xfrm>
            <a:off x="5387340" y="384048"/>
            <a:ext cx="5913120" cy="2121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400" dirty="0"/>
              <a:t>Tools &gt; Stacker &gt; Utterance</a:t>
            </a:r>
          </a:p>
          <a:p>
            <a:pPr marL="62865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400" dirty="0"/>
              <a:t>Replace Utterance with TCU, press OK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E499B2F-6D89-41AB-B19D-C0493939F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7E3C73-30BD-BE0B-462A-F97741FD4552}"/>
              </a:ext>
            </a:extLst>
          </p:cNvPr>
          <p:cNvSpPr txBox="1"/>
          <p:nvPr/>
        </p:nvSpPr>
        <p:spPr>
          <a:xfrm>
            <a:off x="8124825" y="3857505"/>
            <a:ext cx="3220912" cy="12947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>
              <a:lnSpc>
                <a:spcPct val="110000"/>
              </a:lnSpc>
              <a:spcAft>
                <a:spcPts val="600"/>
              </a:spcAft>
            </a:pPr>
            <a:r>
              <a:rPr lang="en-US" altLang="zh-HK" sz="1800" dirty="0"/>
              <a:t>Lines from each participant are divided into utterances by periods (.), question marks (</a:t>
            </a:r>
            <a:r>
              <a:rPr lang="en-US" altLang="zh-TW" sz="1800" dirty="0"/>
              <a:t>?)</a:t>
            </a:r>
            <a:endParaRPr lang="en-US" altLang="zh-HK" sz="1800" dirty="0"/>
          </a:p>
        </p:txBody>
      </p:sp>
      <p:pic>
        <p:nvPicPr>
          <p:cNvPr id="6" name="Rezonator 1.3.0.1 - sbc007.rez 2023-04-19 12-28-58">
            <a:hlinkClick r:id="" action="ppaction://media"/>
            <a:extLst>
              <a:ext uri="{FF2B5EF4-FFF2-40B4-BE49-F238E27FC236}">
                <a16:creationId xmlns:a16="http://schemas.microsoft.com/office/drawing/2014/main" id="{F693B83B-DB88-D308-513C-BAB2960873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793" y="2455482"/>
            <a:ext cx="6744494" cy="3794125"/>
          </a:xfrm>
        </p:spPr>
      </p:pic>
    </p:spTree>
    <p:extLst>
      <p:ext uri="{BB962C8B-B14F-4D97-AF65-F5344CB8AC3E}">
        <p14:creationId xmlns:p14="http://schemas.microsoft.com/office/powerpoint/2010/main" val="48292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9E3E16BB-730F-448D-8C6D-9B9097F5C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5055219" cy="6858000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D0407DF-2449-8280-F784-D2ACC0DF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479" y="425167"/>
            <a:ext cx="4337459" cy="23937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altLang="zh-TW" sz="4100" dirty="0"/>
              <a:t>How well does the Utterance stacker reflect TCUs?</a:t>
            </a:r>
            <a:endParaRPr lang="en-US" altLang="zh-HK" sz="41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3095460-B883-1E4F-7004-6741C9E62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29" y="425167"/>
            <a:ext cx="5906543" cy="610495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55837D-AECC-45D7-82B2-8959A52F7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D0C75C3-9B7D-2740-6544-9652BBCF4787}"/>
              </a:ext>
            </a:extLst>
          </p:cNvPr>
          <p:cNvSpPr txBox="1"/>
          <p:nvPr/>
        </p:nvSpPr>
        <p:spPr>
          <a:xfrm>
            <a:off x="6619444" y="3429000"/>
            <a:ext cx="3955528" cy="2121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>
              <a:lnSpc>
                <a:spcPct val="110000"/>
              </a:lnSpc>
              <a:spcAft>
                <a:spcPts val="600"/>
              </a:spcAft>
            </a:pPr>
            <a:r>
              <a:rPr lang="en-US" altLang="zh-HK" sz="2400" dirty="0"/>
              <a:t>Any TCUs you might want to </a:t>
            </a:r>
            <a:r>
              <a:rPr lang="en-US" altLang="zh-HK" sz="2400" b="1" dirty="0"/>
              <a:t>split up?</a:t>
            </a:r>
            <a:endParaRPr lang="en-US" altLang="zh-HK" sz="2400" dirty="0"/>
          </a:p>
        </p:txBody>
      </p:sp>
    </p:spTree>
    <p:extLst>
      <p:ext uri="{BB962C8B-B14F-4D97-AF65-F5344CB8AC3E}">
        <p14:creationId xmlns:p14="http://schemas.microsoft.com/office/powerpoint/2010/main" val="350032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1B3812-0FDF-D44E-D834-1657E47F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Splitting stacks</a:t>
            </a:r>
            <a:endParaRPr lang="zh-HK" altLang="en-US" dirty="0"/>
          </a:p>
        </p:txBody>
      </p:sp>
      <p:pic>
        <p:nvPicPr>
          <p:cNvPr id="4" name="Rezonator 1.3.0 - sbc007.rez_ 2023-04-13 02-54-31">
            <a:hlinkClick r:id="" action="ppaction://media"/>
            <a:extLst>
              <a:ext uri="{FF2B5EF4-FFF2-40B4-BE49-F238E27FC236}">
                <a16:creationId xmlns:a16="http://schemas.microsoft.com/office/drawing/2014/main" id="{0AAE1CFC-E9AA-7E03-B113-024EBCF645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6983"/>
          <a:stretch/>
        </p:blipFill>
        <p:spPr>
          <a:xfrm>
            <a:off x="5622319" y="917027"/>
            <a:ext cx="5624802" cy="502394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0459CAC-4451-EB41-BB63-D9E6092E8550}"/>
              </a:ext>
            </a:extLst>
          </p:cNvPr>
          <p:cNvSpPr txBox="1"/>
          <p:nvPr/>
        </p:nvSpPr>
        <p:spPr>
          <a:xfrm>
            <a:off x="314959" y="2694747"/>
            <a:ext cx="4758719" cy="4163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400" dirty="0"/>
              <a:t>Right-click on lines you want to remove from the stack and press </a:t>
            </a:r>
            <a:r>
              <a:rPr lang="en-US" altLang="zh-HK" sz="2400" b="1" dirty="0"/>
              <a:t>Remove from stack</a:t>
            </a:r>
          </a:p>
          <a:p>
            <a:pPr marL="62865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400" dirty="0"/>
              <a:t>Press Esc to escape from the current stack</a:t>
            </a:r>
          </a:p>
          <a:p>
            <a:pPr marL="62865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HK" sz="2400" dirty="0"/>
              <a:t>Create a new stack using the drag-and-drop stack creation feature</a:t>
            </a:r>
          </a:p>
          <a:p>
            <a:pPr marL="628650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HK" sz="2400" dirty="0"/>
          </a:p>
        </p:txBody>
      </p:sp>
    </p:spTree>
    <p:extLst>
      <p:ext uri="{BB962C8B-B14F-4D97-AF65-F5344CB8AC3E}">
        <p14:creationId xmlns:p14="http://schemas.microsoft.com/office/powerpoint/2010/main" val="394506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15BC04-580F-D854-72FF-6FF685D2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Stackings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97C82-3C95-8651-28A0-5454D2168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199" y="484446"/>
            <a:ext cx="4714441" cy="1806809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A set of stacks of the same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Previously, we had a Turn stacking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Now you have a TCU stacking too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You can switch between stackings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D6B507-350B-4A52-369A-4A72EEB5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01" y="3338021"/>
            <a:ext cx="102584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97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2EE998-1A00-7D8C-3B8D-D9391D8D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Creating blank stacking from scratch</a:t>
            </a:r>
            <a:endParaRPr lang="zh-HK" altLang="en-US" dirty="0"/>
          </a:p>
        </p:txBody>
      </p:sp>
      <p:pic>
        <p:nvPicPr>
          <p:cNvPr id="4" name="Rezonator 1.3.0 - turns.rez_ 2023-04-13 03-00-21">
            <a:hlinkClick r:id="" action="ppaction://media"/>
            <a:extLst>
              <a:ext uri="{FF2B5EF4-FFF2-40B4-BE49-F238E27FC236}">
                <a16:creationId xmlns:a16="http://schemas.microsoft.com/office/drawing/2014/main" id="{D45B4E15-F021-A9B4-3F52-58C327F32B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1" r="580" b="580"/>
          <a:stretch/>
        </p:blipFill>
        <p:spPr>
          <a:xfrm>
            <a:off x="487045" y="2786985"/>
            <a:ext cx="6157595" cy="3890262"/>
          </a:xfr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2A9B52D-9E14-53A0-9C15-C57BB523E687}"/>
              </a:ext>
            </a:extLst>
          </p:cNvPr>
          <p:cNvSpPr txBox="1">
            <a:spLocks/>
          </p:cNvSpPr>
          <p:nvPr/>
        </p:nvSpPr>
        <p:spPr>
          <a:xfrm>
            <a:off x="7243879" y="2925307"/>
            <a:ext cx="4714441" cy="1806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Click on Stacking: [TCU] &gt; New blank stacking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Let’s call it </a:t>
            </a:r>
            <a:r>
              <a:rPr lang="en-US" altLang="zh-HK" b="1" dirty="0"/>
              <a:t>excerpts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00198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Slide Background">
            <a:extLst>
              <a:ext uri="{FF2B5EF4-FFF2-40B4-BE49-F238E27FC236}">
                <a16:creationId xmlns:a16="http://schemas.microsoft.com/office/drawing/2014/main" id="{10C92917-A828-4B36-95DE-11CA4F9C2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335820B-3A29-42C5-AA8D-10ECA43CD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480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FB85342-6FC2-EDCA-6CB5-C00856FB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HK"/>
              <a:t>Creating and renaming a manual stack</a:t>
            </a:r>
          </a:p>
        </p:txBody>
      </p:sp>
      <p:pic>
        <p:nvPicPr>
          <p:cNvPr id="4" name="Rezonator 1.3.0 - turns.rez_ 2023-04-13 03-03-18">
            <a:hlinkClick r:id="" action="ppaction://media"/>
            <a:extLst>
              <a:ext uri="{FF2B5EF4-FFF2-40B4-BE49-F238E27FC236}">
                <a16:creationId xmlns:a16="http://schemas.microsoft.com/office/drawing/2014/main" id="{1F0EFC15-30EE-604D-C707-8E379C0D1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893" y="2547058"/>
            <a:ext cx="6125002" cy="3874062"/>
          </a:xfrm>
          <a:prstGeom prst="rect">
            <a:avLst/>
          </a:prstGeom>
        </p:spPr>
      </p:pic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44656D8D-7490-70F4-B607-A41A5C92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176" y="2284808"/>
            <a:ext cx="5219978" cy="4573191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Remember the example of overlap on lines 7-8?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Let’s say we want to present those lines in a slide.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get those lines plus a little bit of context to help the reader understand.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stack and give it a meaningful title like ‘A hard habit to break’.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B85342-6FC2-EDCA-6CB5-C00856FB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3"/>
            <a:ext cx="9906799" cy="11615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HK" dirty="0"/>
              <a:t>It’s showtime!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44656D8D-7490-70F4-B607-A41A5C92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2020577"/>
            <a:ext cx="11069000" cy="4573191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We can create a slideshow of examples within </a:t>
            </a:r>
            <a:r>
              <a:rPr lang="en-US" sz="2800" dirty="0" err="1"/>
              <a:t>Rezonator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They are just called ‘shows’ (similar to our assignments)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Helpful for ‘bookmarking’ sections of the conversation to share with your friends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2429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443F06-926C-1C73-7921-6D9F9DE64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5" y="528560"/>
            <a:ext cx="10380573" cy="1432273"/>
          </a:xfrm>
        </p:spPr>
        <p:txBody>
          <a:bodyPr/>
          <a:lstStyle/>
          <a:p>
            <a:r>
              <a:rPr lang="en-US" altLang="zh-HK" dirty="0"/>
              <a:t>Creating shows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F0EDA3-543A-BD3A-1D18-7EE61871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148" y="141719"/>
            <a:ext cx="7177547" cy="401446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Right-click a stack, select Add to show</a:t>
            </a:r>
            <a:r>
              <a:rPr lang="zh-TW" altLang="en-US" dirty="0"/>
              <a:t> 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Create show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Add the other stacks with Add to show &gt; Show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Go to the Show tab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Rename the show with a meaningful name (e.g. examples of transition space overlap)</a:t>
            </a:r>
          </a:p>
        </p:txBody>
      </p:sp>
      <p:pic>
        <p:nvPicPr>
          <p:cNvPr id="4" name="Rezonator 1.3.0 - turns.rez_ 2023-04-13 03-08-47">
            <a:hlinkClick r:id="" action="ppaction://media"/>
            <a:extLst>
              <a:ext uri="{FF2B5EF4-FFF2-40B4-BE49-F238E27FC236}">
                <a16:creationId xmlns:a16="http://schemas.microsoft.com/office/drawing/2014/main" id="{ECF94028-1719-CA87-F165-F63AA3C0A3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0272"/>
          <a:stretch/>
        </p:blipFill>
        <p:spPr>
          <a:xfrm>
            <a:off x="1877961" y="3030618"/>
            <a:ext cx="7315200" cy="368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4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00DB7-BB66-91C8-3BDE-C3F04BF4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While we’re waiting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C702B-60F1-1466-7889-BEF1285E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860224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Open SBC007 on </a:t>
            </a:r>
            <a:r>
              <a:rPr lang="en-US" altLang="zh-HK" sz="3200" dirty="0" err="1"/>
              <a:t>Rezonator</a:t>
            </a:r>
            <a:endParaRPr lang="en-US" altLang="zh-HK" sz="32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Preferably a previously saved version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Open the audio file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Change active display to the </a:t>
            </a:r>
            <a:r>
              <a:rPr lang="en-US" altLang="zh-HK" sz="3000" b="1" dirty="0"/>
              <a:t>transcript</a:t>
            </a:r>
            <a:r>
              <a:rPr lang="en-US" altLang="zh-HK" sz="3000" dirty="0"/>
              <a:t>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Note today’s codeword and question on the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Shameless plug</a:t>
            </a:r>
            <a:r>
              <a:rPr lang="en-US" altLang="zh-TW" sz="3200" dirty="0"/>
              <a:t>: You can still enroll in LING 194 </a:t>
            </a:r>
            <a:r>
              <a:rPr lang="en-US" altLang="zh-TW" sz="3200" dirty="0" err="1"/>
              <a:t>Visualising</a:t>
            </a:r>
            <a:r>
              <a:rPr lang="en-US" altLang="zh-TW" sz="3200" dirty="0"/>
              <a:t> language in conversational interactions, which I teach in summer!</a:t>
            </a:r>
            <a:endParaRPr lang="en-US" altLang="zh-HK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BA4A85-3761-5744-19A5-FA3A7919F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1" t="16845" r="23433" b="-8781"/>
          <a:stretch/>
        </p:blipFill>
        <p:spPr>
          <a:xfrm>
            <a:off x="8415218" y="2021204"/>
            <a:ext cx="3129281" cy="1899921"/>
          </a:xfrm>
          <a:prstGeom prst="rect">
            <a:avLst/>
          </a:prstGeom>
        </p:spPr>
      </p:pic>
      <p:sp>
        <p:nvSpPr>
          <p:cNvPr id="7" name="箭號: 彎曲 6">
            <a:extLst>
              <a:ext uri="{FF2B5EF4-FFF2-40B4-BE49-F238E27FC236}">
                <a16:creationId xmlns:a16="http://schemas.microsoft.com/office/drawing/2014/main" id="{DD13B90B-6F14-34BB-C3C6-E22A0A1E05BE}"/>
              </a:ext>
            </a:extLst>
          </p:cNvPr>
          <p:cNvSpPr/>
          <p:nvPr/>
        </p:nvSpPr>
        <p:spPr>
          <a:xfrm>
            <a:off x="6838950" y="2488853"/>
            <a:ext cx="1362075" cy="1432272"/>
          </a:xfrm>
          <a:prstGeom prst="bentArrow">
            <a:avLst>
              <a:gd name="adj1" fmla="val 25000"/>
              <a:gd name="adj2" fmla="val 28839"/>
              <a:gd name="adj3" fmla="val 25000"/>
              <a:gd name="adj4" fmla="val 20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2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0AEC9A-EFC3-1E25-1FCF-4F8CBC93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43" y="660360"/>
            <a:ext cx="10380573" cy="1432273"/>
          </a:xfrm>
        </p:spPr>
        <p:txBody>
          <a:bodyPr/>
          <a:lstStyle/>
          <a:p>
            <a:r>
              <a:rPr lang="en-US" altLang="zh-HK" dirty="0"/>
              <a:t>Showing shows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69773A-A655-B969-0798-A8B51DE72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645" y="2869176"/>
            <a:ext cx="3478055" cy="326178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Go back to the Stack tab and choose which stacks you want to show people (e.g. TCU)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Return to the Show tab and click the play </a:t>
            </a:r>
            <a:r>
              <a:rPr lang="zh-HK" alt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▷ </a:t>
            </a:r>
            <a:r>
              <a:rPr lang="en-US" altLang="zh-HK" dirty="0"/>
              <a:t>button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Use arrows (&lt; &gt;) to switch between examples</a:t>
            </a:r>
          </a:p>
          <a:p>
            <a:endParaRPr lang="zh-HK" altLang="en-US" dirty="0"/>
          </a:p>
        </p:txBody>
      </p:sp>
      <p:pic>
        <p:nvPicPr>
          <p:cNvPr id="6" name="Rezonator 1.3.0 - turns.rez_ 2023-04-13 03-13-21">
            <a:hlinkClick r:id="" action="ppaction://media"/>
            <a:extLst>
              <a:ext uri="{FF2B5EF4-FFF2-40B4-BE49-F238E27FC236}">
                <a16:creationId xmlns:a16="http://schemas.microsoft.com/office/drawing/2014/main" id="{5D609833-BF26-5CB2-3D47-57CC04994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720" y="2058701"/>
            <a:ext cx="73152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6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7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EF126-0D69-083D-3359-DA6DA456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Your turn!</a:t>
            </a:r>
            <a:endParaRPr lang="zh-HK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1D1AA96-A50B-A8C9-50F1-2C50CB5A99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1799" y="2750126"/>
          <a:ext cx="10381205" cy="326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8142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A4FEA-5BC7-1875-AEBC-4F4C28CE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Writing a good show: Structure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B30CE3-8646-D83E-2D38-9F3951A64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You need an </a:t>
            </a:r>
            <a:r>
              <a:rPr lang="en-US" altLang="zh-HK" b="1" dirty="0"/>
              <a:t>introduction </a:t>
            </a:r>
            <a:r>
              <a:rPr lang="en-US" altLang="zh-HK" dirty="0"/>
              <a:t>that clearly states what you will do in the show and defines key terms for the show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And a </a:t>
            </a:r>
            <a:r>
              <a:rPr lang="en-US" altLang="zh-HK" b="1" dirty="0"/>
              <a:t>conclusion</a:t>
            </a:r>
            <a:r>
              <a:rPr lang="en-US" altLang="zh-HK" dirty="0"/>
              <a:t> that sums up the major points briefly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dirty="0"/>
              <a:t>Both can be very short for shows</a:t>
            </a:r>
          </a:p>
        </p:txBody>
      </p:sp>
    </p:spTree>
    <p:extLst>
      <p:ext uri="{BB962C8B-B14F-4D97-AF65-F5344CB8AC3E}">
        <p14:creationId xmlns:p14="http://schemas.microsoft.com/office/powerpoint/2010/main" val="1068097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A4FEA-5BC7-1875-AEBC-4F4C28CE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Writing a good show: Main body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B30CE3-8646-D83E-2D38-9F3951A64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40411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You should show evidence that you have engaged with </a:t>
            </a:r>
            <a:r>
              <a:rPr lang="en-US" altLang="zh-HK" b="1" dirty="0"/>
              <a:t>all</a:t>
            </a:r>
            <a:r>
              <a:rPr lang="en-US" altLang="zh-HK" dirty="0"/>
              <a:t> questions in the prompt (though sometimes there are questions you can answer together)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The majority of your show should be </a:t>
            </a:r>
            <a:r>
              <a:rPr lang="en-US" altLang="zh-HK" dirty="0" err="1"/>
              <a:t>analysing</a:t>
            </a:r>
            <a:r>
              <a:rPr lang="en-US" altLang="zh-HK" dirty="0"/>
              <a:t> specific 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Each presentation of an example should include: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dirty="0"/>
              <a:t>A topic sentence that tells us what point your example will show us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dirty="0"/>
              <a:t>Brief context about the example necessary for us to interpret it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dirty="0"/>
              <a:t>A </a:t>
            </a:r>
            <a:r>
              <a:rPr lang="en-US" altLang="zh-HK" dirty="0" err="1"/>
              <a:t>Rezonator</a:t>
            </a:r>
            <a:r>
              <a:rPr lang="en-US" altLang="zh-HK" dirty="0"/>
              <a:t> screenshot containing the example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dirty="0"/>
              <a:t>An explanation of what is going on in the screenshot and how we should interpret it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dirty="0"/>
              <a:t>An explanation of how the example links back to the main point of the paragraph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dirty="0"/>
          </a:p>
        </p:txBody>
      </p:sp>
    </p:spTree>
    <p:extLst>
      <p:ext uri="{BB962C8B-B14F-4D97-AF65-F5344CB8AC3E}">
        <p14:creationId xmlns:p14="http://schemas.microsoft.com/office/powerpoint/2010/main" val="3997750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A4FEA-5BC7-1875-AEBC-4F4C28CE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Writing a good show: Use of references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B30CE3-8646-D83E-2D38-9F3951A64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One reference to the readings will suffice for shows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You should find one point in your readings that goes well with what you see in the data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dirty="0"/>
              <a:t>For example: There is an example </a:t>
            </a:r>
            <a:r>
              <a:rPr lang="en-US" altLang="zh-HK" dirty="0" err="1"/>
              <a:t>analysed</a:t>
            </a:r>
            <a:r>
              <a:rPr lang="en-US" altLang="zh-HK" dirty="0"/>
              <a:t> in the reading that is similar to an example you found in your conversation, so you </a:t>
            </a:r>
            <a:r>
              <a:rPr lang="en-US" altLang="zh-HK" dirty="0" err="1"/>
              <a:t>analyse</a:t>
            </a:r>
            <a:r>
              <a:rPr lang="en-US" altLang="zh-HK" dirty="0"/>
              <a:t> your example in a similar way</a:t>
            </a:r>
          </a:p>
        </p:txBody>
      </p:sp>
    </p:spTree>
    <p:extLst>
      <p:ext uri="{BB962C8B-B14F-4D97-AF65-F5344CB8AC3E}">
        <p14:creationId xmlns:p14="http://schemas.microsoft.com/office/powerpoint/2010/main" val="1562819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2C1DD7F-CCBC-C330-F248-758CC0238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3"/>
          <a:stretch/>
        </p:blipFill>
        <p:spPr>
          <a:xfrm>
            <a:off x="198807" y="493987"/>
            <a:ext cx="9176422" cy="42862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C49D63C-FEAF-5C66-D4AE-5A9F4F55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26" y="4673643"/>
            <a:ext cx="8972550" cy="1771650"/>
          </a:xfrm>
          <a:prstGeom prst="rect">
            <a:avLst/>
          </a:prstGeom>
        </p:spPr>
      </p:pic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48BE1E05-B2C7-CD14-D53F-DE5BB600CFDD}"/>
              </a:ext>
            </a:extLst>
          </p:cNvPr>
          <p:cNvSpPr/>
          <p:nvPr/>
        </p:nvSpPr>
        <p:spPr>
          <a:xfrm>
            <a:off x="8366073" y="0"/>
            <a:ext cx="3627120" cy="493987"/>
          </a:xfrm>
          <a:prstGeom prst="borderCallout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Giving the main point</a:t>
            </a:r>
            <a:endParaRPr lang="zh-HK" altLang="en-US" dirty="0"/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93664925-F07C-D48B-96CB-17A1CB920834}"/>
              </a:ext>
            </a:extLst>
          </p:cNvPr>
          <p:cNvSpPr/>
          <p:nvPr/>
        </p:nvSpPr>
        <p:spPr>
          <a:xfrm>
            <a:off x="6888480" y="1896131"/>
            <a:ext cx="4917440" cy="1112456"/>
          </a:xfrm>
          <a:prstGeom prst="borderCallout1">
            <a:avLst>
              <a:gd name="adj1" fmla="val 49601"/>
              <a:gd name="adj2" fmla="val -3851"/>
              <a:gd name="adj3" fmla="val 10375"/>
              <a:gd name="adj4" fmla="val -8030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Adding some context about the example before showing it would be ideal (though this one is self-explanatory enough that it reads fine)</a:t>
            </a:r>
            <a:endParaRPr lang="zh-HK" altLang="en-US" dirty="0"/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B1B2287A-66E8-D3D2-6BCC-4985F2B5A3C8}"/>
              </a:ext>
            </a:extLst>
          </p:cNvPr>
          <p:cNvSpPr/>
          <p:nvPr/>
        </p:nvSpPr>
        <p:spPr>
          <a:xfrm>
            <a:off x="9430932" y="3909812"/>
            <a:ext cx="2761068" cy="763831"/>
          </a:xfrm>
          <a:prstGeom prst="borderCallout1">
            <a:avLst>
              <a:gd name="adj1" fmla="val 49601"/>
              <a:gd name="adj2" fmla="val -3851"/>
              <a:gd name="adj3" fmla="val 62250"/>
              <a:gd name="adj4" fmla="val -1045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Explaining what’s going on in the example</a:t>
            </a:r>
            <a:endParaRPr lang="zh-HK" altLang="en-US" dirty="0"/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E330E884-A9F1-94B9-16C6-C80F02B3B765}"/>
              </a:ext>
            </a:extLst>
          </p:cNvPr>
          <p:cNvSpPr/>
          <p:nvPr/>
        </p:nvSpPr>
        <p:spPr>
          <a:xfrm>
            <a:off x="9430932" y="5096272"/>
            <a:ext cx="2761068" cy="948928"/>
          </a:xfrm>
          <a:prstGeom prst="borderCallout1">
            <a:avLst>
              <a:gd name="adj1" fmla="val 49601"/>
              <a:gd name="adj2" fmla="val -3851"/>
              <a:gd name="adj3" fmla="val -13568"/>
              <a:gd name="adj4" fmla="val -4240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Linking back to the main point (about identifiability and definiteness)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841645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F8752-760A-C2E5-5D8E-6A27FBAA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Syntactic, prosodic and pragmatic completion: Ways of arguing for TCU boundaries (Show 2)</a:t>
            </a:r>
            <a:endParaRPr lang="zh-HK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8B4228D-8B7A-C8CC-DD6D-B996B25C4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3558208"/>
              </p:ext>
            </p:extLst>
          </p:nvPr>
        </p:nvGraphicFramePr>
        <p:xfrm>
          <a:off x="761799" y="2750126"/>
          <a:ext cx="10381205" cy="3817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553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4D878-37B1-E564-4A3D-8F14992A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502399"/>
            <a:ext cx="10380573" cy="1432273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Using linguistic evidence: Why did Alice start speaking in line 443?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FE3443-6659-671E-9B61-5C9DDFCC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8" y="2097035"/>
            <a:ext cx="6153150" cy="4591050"/>
          </a:xfrm>
          <a:prstGeom prst="rect">
            <a:avLst/>
          </a:prstGeom>
        </p:spPr>
      </p:pic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2B609492-0EFD-EA3D-F815-36A84A6C3D58}"/>
              </a:ext>
            </a:extLst>
          </p:cNvPr>
          <p:cNvSpPr/>
          <p:nvPr/>
        </p:nvSpPr>
        <p:spPr>
          <a:xfrm>
            <a:off x="6950485" y="2291255"/>
            <a:ext cx="4562167" cy="7177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2363"/>
              <a:gd name="adj6" fmla="val -3582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/>
              <a:t>Prosodic completion: Falling intonation suggests that the TCU is complete</a:t>
            </a:r>
            <a:endParaRPr lang="zh-HK" altLang="en-US" b="1" dirty="0"/>
          </a:p>
        </p:txBody>
      </p:sp>
      <p:sp>
        <p:nvSpPr>
          <p:cNvPr id="7" name="圖說文字: 折線 6">
            <a:extLst>
              <a:ext uri="{FF2B5EF4-FFF2-40B4-BE49-F238E27FC236}">
                <a16:creationId xmlns:a16="http://schemas.microsoft.com/office/drawing/2014/main" id="{D6D26E5A-8B39-42C6-D8FB-3BBE2DBB023E}"/>
              </a:ext>
            </a:extLst>
          </p:cNvPr>
          <p:cNvSpPr/>
          <p:nvPr/>
        </p:nvSpPr>
        <p:spPr>
          <a:xfrm>
            <a:off x="6950485" y="3230235"/>
            <a:ext cx="4562167" cy="9681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4896"/>
              <a:gd name="adj6" fmla="val -470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/>
              <a:t>Syntactic completion: This is a complete sentence, with no indication that something should come after</a:t>
            </a:r>
            <a:endParaRPr lang="zh-HK" altLang="en-US" b="1" dirty="0"/>
          </a:p>
        </p:txBody>
      </p:sp>
      <p:sp>
        <p:nvSpPr>
          <p:cNvPr id="8" name="圖說文字: 折線 7">
            <a:extLst>
              <a:ext uri="{FF2B5EF4-FFF2-40B4-BE49-F238E27FC236}">
                <a16:creationId xmlns:a16="http://schemas.microsoft.com/office/drawing/2014/main" id="{F7F24D15-4598-4DAB-7651-0C9DA766FE19}"/>
              </a:ext>
            </a:extLst>
          </p:cNvPr>
          <p:cNvSpPr/>
          <p:nvPr/>
        </p:nvSpPr>
        <p:spPr>
          <a:xfrm>
            <a:off x="6950485" y="4392560"/>
            <a:ext cx="4562167" cy="141550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879"/>
              <a:gd name="adj6" fmla="val -2613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/>
              <a:t>Pragmatic completion: In terms of the context (explaining what happened with the oil leak + fire), this description seems to be complete</a:t>
            </a:r>
            <a:endParaRPr lang="zh-HK" altLang="en-US" b="1" dirty="0"/>
          </a:p>
        </p:txBody>
      </p:sp>
      <p:pic>
        <p:nvPicPr>
          <p:cNvPr id="9" name="圖形 8" descr="箭號: 直線 以實心填滿">
            <a:extLst>
              <a:ext uri="{FF2B5EF4-FFF2-40B4-BE49-F238E27FC236}">
                <a16:creationId xmlns:a16="http://schemas.microsoft.com/office/drawing/2014/main" id="{60733C3F-48B0-DD1C-28A8-E45FA1514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152599" y="4777002"/>
            <a:ext cx="914400" cy="914400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D484D23E-CA4E-C4C7-7786-4F38E51541D1}"/>
              </a:ext>
            </a:extLst>
          </p:cNvPr>
          <p:cNvSpPr/>
          <p:nvPr/>
        </p:nvSpPr>
        <p:spPr>
          <a:xfrm>
            <a:off x="5042827" y="4994955"/>
            <a:ext cx="422787" cy="5738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4492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F1E872-E306-4A96-A4B7-291C8EA4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58" y="1147"/>
            <a:ext cx="10380573" cy="1432273"/>
          </a:xfrm>
        </p:spPr>
        <p:txBody>
          <a:bodyPr>
            <a:normAutofit/>
          </a:bodyPr>
          <a:lstStyle/>
          <a:p>
            <a:r>
              <a:rPr lang="en-US" altLang="zh-HK" dirty="0"/>
              <a:t>Self-selection, other-selection and Rule 1</a:t>
            </a:r>
            <a:endParaRPr lang="zh-HK" alt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D929C39E-3891-BD22-5766-9826B9327F59}"/>
              </a:ext>
            </a:extLst>
          </p:cNvPr>
          <p:cNvGrpSpPr/>
          <p:nvPr/>
        </p:nvGrpSpPr>
        <p:grpSpPr>
          <a:xfrm>
            <a:off x="62949" y="1320452"/>
            <a:ext cx="11986175" cy="5394673"/>
            <a:chOff x="62949" y="1320452"/>
            <a:chExt cx="11986175" cy="5394673"/>
          </a:xfrm>
        </p:grpSpPr>
        <p:sp>
          <p:nvSpPr>
            <p:cNvPr id="4" name="流程圖: 決策 3">
              <a:extLst>
                <a:ext uri="{FF2B5EF4-FFF2-40B4-BE49-F238E27FC236}">
                  <a16:creationId xmlns:a16="http://schemas.microsoft.com/office/drawing/2014/main" id="{4E4E1A27-6BDE-1D79-4FA9-24C7CA4B6FDF}"/>
                </a:ext>
              </a:extLst>
            </p:cNvPr>
            <p:cNvSpPr/>
            <p:nvPr/>
          </p:nvSpPr>
          <p:spPr>
            <a:xfrm>
              <a:off x="2033587" y="1320452"/>
              <a:ext cx="5419725" cy="1432273"/>
            </a:xfrm>
            <a:prstGeom prst="flowChartDecisi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Is the current speaking asking someone else to speak?</a:t>
              </a:r>
              <a:endParaRPr lang="zh-HK" altLang="en-US" dirty="0"/>
            </a:p>
          </p:txBody>
        </p:sp>
        <p:cxnSp>
          <p:nvCxnSpPr>
            <p:cNvPr id="6" name="接點: 肘形 5">
              <a:extLst>
                <a:ext uri="{FF2B5EF4-FFF2-40B4-BE49-F238E27FC236}">
                  <a16:creationId xmlns:a16="http://schemas.microsoft.com/office/drawing/2014/main" id="{F71442C4-595C-8F94-5276-90CFEBFD72D2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7453312" y="2036589"/>
              <a:ext cx="863051" cy="132573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接點: 肘形 7">
              <a:extLst>
                <a:ext uri="{FF2B5EF4-FFF2-40B4-BE49-F238E27FC236}">
                  <a16:creationId xmlns:a16="http://schemas.microsoft.com/office/drawing/2014/main" id="{95640B5A-77FC-F644-27DD-63A1F4AEAD70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1420263" y="2036589"/>
              <a:ext cx="613324" cy="13790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流程圖: 程序 10">
              <a:extLst>
                <a:ext uri="{FF2B5EF4-FFF2-40B4-BE49-F238E27FC236}">
                  <a16:creationId xmlns:a16="http://schemas.microsoft.com/office/drawing/2014/main" id="{CC202D6C-5F61-B4C3-05F5-2ED404310C41}"/>
                </a:ext>
              </a:extLst>
            </p:cNvPr>
            <p:cNvSpPr/>
            <p:nvPr/>
          </p:nvSpPr>
          <p:spPr>
            <a:xfrm>
              <a:off x="62949" y="3420222"/>
              <a:ext cx="2714625" cy="128939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(1a) </a:t>
              </a:r>
              <a:r>
                <a:rPr lang="en-US" altLang="zh-HK" dirty="0">
                  <a:solidFill>
                    <a:schemeClr val="tx1"/>
                  </a:solidFill>
                </a:rPr>
                <a:t>That someone else should now speak</a:t>
              </a:r>
              <a:endParaRPr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流程圖: 程序 11">
              <a:extLst>
                <a:ext uri="{FF2B5EF4-FFF2-40B4-BE49-F238E27FC236}">
                  <a16:creationId xmlns:a16="http://schemas.microsoft.com/office/drawing/2014/main" id="{63AD64E4-4726-8446-4C35-6A6418EF6552}"/>
                </a:ext>
              </a:extLst>
            </p:cNvPr>
            <p:cNvSpPr/>
            <p:nvPr/>
          </p:nvSpPr>
          <p:spPr>
            <a:xfrm>
              <a:off x="4738687" y="5425727"/>
              <a:ext cx="2714625" cy="128939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>
                  <a:solidFill>
                    <a:schemeClr val="tx1"/>
                  </a:solidFill>
                </a:rPr>
                <a:t>(1b) The first person to start speaking gets the right to speak (i.e. first-come-first-served)</a:t>
              </a:r>
              <a:endParaRPr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流程圖: 決策 12">
              <a:extLst>
                <a:ext uri="{FF2B5EF4-FFF2-40B4-BE49-F238E27FC236}">
                  <a16:creationId xmlns:a16="http://schemas.microsoft.com/office/drawing/2014/main" id="{BBB65AC3-8A33-AA1C-4F94-6CE54FD8705C}"/>
                </a:ext>
              </a:extLst>
            </p:cNvPr>
            <p:cNvSpPr/>
            <p:nvPr/>
          </p:nvSpPr>
          <p:spPr>
            <a:xfrm>
              <a:off x="6466131" y="3345783"/>
              <a:ext cx="3700463" cy="1432273"/>
            </a:xfrm>
            <a:prstGeom prst="flowChartDecision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/>
                <a:t>Did someone else start speaking?</a:t>
              </a:r>
              <a:endParaRPr lang="zh-HK" altLang="en-US" dirty="0"/>
            </a:p>
          </p:txBody>
        </p:sp>
        <p:sp>
          <p:nvSpPr>
            <p:cNvPr id="14" name="流程圖: 程序 13">
              <a:extLst>
                <a:ext uri="{FF2B5EF4-FFF2-40B4-BE49-F238E27FC236}">
                  <a16:creationId xmlns:a16="http://schemas.microsoft.com/office/drawing/2014/main" id="{3360C299-E135-D5F7-A136-68E623A8C80D}"/>
                </a:ext>
              </a:extLst>
            </p:cNvPr>
            <p:cNvSpPr/>
            <p:nvPr/>
          </p:nvSpPr>
          <p:spPr>
            <a:xfrm>
              <a:off x="9334499" y="5417544"/>
              <a:ext cx="2714625" cy="1289398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dirty="0">
                  <a:solidFill>
                    <a:schemeClr val="tx1"/>
                  </a:solidFill>
                </a:rPr>
                <a:t>(1c) The original speaker produces another TCU </a:t>
              </a:r>
              <a:endParaRPr lang="zh-HK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CA873DF-1AEA-589D-F849-573706B0ACE2}"/>
                </a:ext>
              </a:extLst>
            </p:cNvPr>
            <p:cNvSpPr txBox="1"/>
            <p:nvPr/>
          </p:nvSpPr>
          <p:spPr>
            <a:xfrm>
              <a:off x="1508369" y="1643828"/>
              <a:ext cx="837162" cy="36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dirty="0"/>
                <a:t>Yep</a:t>
              </a:r>
              <a:endParaRPr lang="zh-HK" altLang="en-US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978BE6-1208-D9FC-F2D7-69A43DD27C61}"/>
                </a:ext>
              </a:extLst>
            </p:cNvPr>
            <p:cNvSpPr txBox="1"/>
            <p:nvPr/>
          </p:nvSpPr>
          <p:spPr>
            <a:xfrm>
              <a:off x="7559949" y="1645132"/>
              <a:ext cx="837162" cy="36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dirty="0"/>
                <a:t>Nope</a:t>
              </a:r>
              <a:endParaRPr lang="zh-HK" altLang="en-US" dirty="0"/>
            </a:p>
          </p:txBody>
        </p:sp>
        <p:cxnSp>
          <p:nvCxnSpPr>
            <p:cNvPr id="19" name="接點: 肘形 18">
              <a:extLst>
                <a:ext uri="{FF2B5EF4-FFF2-40B4-BE49-F238E27FC236}">
                  <a16:creationId xmlns:a16="http://schemas.microsoft.com/office/drawing/2014/main" id="{6E93957F-4CE8-7929-67C9-A1A66EDE8A31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594" y="4069265"/>
              <a:ext cx="863051" cy="132573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接點: 肘形 19">
              <a:extLst>
                <a:ext uri="{FF2B5EF4-FFF2-40B4-BE49-F238E27FC236}">
                  <a16:creationId xmlns:a16="http://schemas.microsoft.com/office/drawing/2014/main" id="{909DC5EC-064F-5717-EAC5-BDA64DFDDCC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852807" y="4046723"/>
              <a:ext cx="613324" cy="13790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1EE2785B-4C72-3149-29D4-A07BA413018C}"/>
                </a:ext>
              </a:extLst>
            </p:cNvPr>
            <p:cNvSpPr txBox="1"/>
            <p:nvPr/>
          </p:nvSpPr>
          <p:spPr>
            <a:xfrm>
              <a:off x="5940913" y="3653962"/>
              <a:ext cx="837162" cy="36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dirty="0"/>
                <a:t>Yep</a:t>
              </a:r>
              <a:endParaRPr lang="zh-HK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448CD76-CE14-F6F0-7831-E41635577F6E}"/>
                </a:ext>
              </a:extLst>
            </p:cNvPr>
            <p:cNvSpPr txBox="1"/>
            <p:nvPr/>
          </p:nvSpPr>
          <p:spPr>
            <a:xfrm>
              <a:off x="10273231" y="3677808"/>
              <a:ext cx="837162" cy="368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HK" dirty="0"/>
                <a:t>Nope</a:t>
              </a:r>
              <a:endParaRPr lang="zh-HK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31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922E0291-99C8-40F9-ADAB-32589A3B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D069761D-3BE1-0CC3-94FF-20FF6D478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2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3E90BD3-B6BC-59C4-1B21-13508DC1E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871314"/>
            <a:ext cx="4755046" cy="25086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4800">
                <a:solidFill>
                  <a:srgbClr val="FFFFFF"/>
                </a:solidFill>
              </a:rPr>
              <a:t>Question for today</a:t>
            </a:r>
            <a:endParaRPr lang="en-US" altLang="zh-HK" sz="4800">
              <a:solidFill>
                <a:srgbClr val="FFFFFF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08BC9-CCD4-7963-4119-91C93706F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58" y="3545918"/>
            <a:ext cx="4755046" cy="2235122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altLang="zh-HK" sz="2400" dirty="0">
                <a:solidFill>
                  <a:srgbClr val="FFFFFF"/>
                </a:solidFill>
              </a:rPr>
              <a:t>Give one example of a TCU from SBC007, and describe what happens at the end of that TCU in terms of the simplest systematics.</a:t>
            </a:r>
          </a:p>
          <a:p>
            <a:r>
              <a:rPr lang="en-US" altLang="zh-HK" sz="2400" dirty="0">
                <a:solidFill>
                  <a:srgbClr val="FFFFFF"/>
                </a:solidFill>
              </a:rPr>
              <a:t>[Please send me a screenshot if possible.]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8F735B-89DD-459E-BB4B-B9E1603DE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FF45CC-4046-4B20-8A54-5D613033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969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FB2B7-CB3E-C724-1E3E-6ACE9EDC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In this class, you will …</a:t>
            </a:r>
            <a:endParaRPr lang="zh-HK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579A1AD2-3784-FEC6-5159-171ED3DBFE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425312"/>
              </p:ext>
            </p:extLst>
          </p:nvPr>
        </p:nvGraphicFramePr>
        <p:xfrm>
          <a:off x="761799" y="2750126"/>
          <a:ext cx="10381205" cy="326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098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09822-3575-8283-E45A-099EA2B5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Common transcription conventions</a:t>
            </a:r>
            <a:endParaRPr lang="zh-HK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E657070A-37E3-F00A-E9CD-61994C081E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7205" y="2365375"/>
          <a:ext cx="533209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220">
                  <a:extLst>
                    <a:ext uri="{9D8B030D-6E8A-4147-A177-3AD203B41FA5}">
                      <a16:colId xmlns:a16="http://schemas.microsoft.com/office/drawing/2014/main" val="1421243309"/>
                    </a:ext>
                  </a:extLst>
                </a:gridCol>
                <a:gridCol w="3190875">
                  <a:extLst>
                    <a:ext uri="{9D8B030D-6E8A-4147-A177-3AD203B41FA5}">
                      <a16:colId xmlns:a16="http://schemas.microsoft.com/office/drawing/2014/main" val="2789451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Convention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Meaning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1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(%)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Glottal release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7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(H)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Inbreath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5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</a:t>
                      </a:r>
                      <a:r>
                        <a:rPr lang="en-US" altLang="zh-HK" sz="2800" dirty="0" err="1"/>
                        <a:t>Hx</a:t>
                      </a:r>
                      <a:r>
                        <a:rPr lang="en-US" altLang="zh-HK" sz="2800" dirty="0"/>
                        <a:t>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Exhalation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@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Laughter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6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(TSK)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Tsk-tsk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744547"/>
                  </a:ext>
                </a:extLst>
              </a:tr>
            </a:tbl>
          </a:graphicData>
        </a:graphic>
      </p:graphicFrame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7E87ACA2-1EE4-31E0-6DBF-26D581A4A3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115838"/>
              </p:ext>
            </p:extLst>
          </p:nvPr>
        </p:nvGraphicFramePr>
        <p:xfrm>
          <a:off x="6362700" y="2365375"/>
          <a:ext cx="533209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220">
                  <a:extLst>
                    <a:ext uri="{9D8B030D-6E8A-4147-A177-3AD203B41FA5}">
                      <a16:colId xmlns:a16="http://schemas.microsoft.com/office/drawing/2014/main" val="1421243309"/>
                    </a:ext>
                  </a:extLst>
                </a:gridCol>
                <a:gridCol w="3190875">
                  <a:extLst>
                    <a:ext uri="{9D8B030D-6E8A-4147-A177-3AD203B41FA5}">
                      <a16:colId xmlns:a16="http://schemas.microsoft.com/office/drawing/2014/main" val="2789451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Convention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Meaning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1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(.)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Shorter pause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870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(…)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Longer pause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35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#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Unclear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35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[</a:t>
                      </a:r>
                      <a:r>
                        <a:rPr lang="zh-TW" altLang="en-US" sz="2800" dirty="0"/>
                        <a:t> </a:t>
                      </a:r>
                      <a:r>
                        <a:rPr lang="en-US" altLang="zh-TW" sz="2800" dirty="0"/>
                        <a:t>] [2 ]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Overlap brackets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63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sz="2800" dirty="0" err="1"/>
                        <a:t>wor:d</a:t>
                      </a:r>
                      <a:endParaRPr lang="zh-HK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800" dirty="0"/>
                        <a:t>Lengthening</a:t>
                      </a:r>
                      <a:endParaRPr lang="zh-HK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432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22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FA906-2F3E-8DAD-B770-74C22400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Common mistakes – turns and backchannels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8D1425-DD1D-C211-E6DB-1788B6683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1" y="2651760"/>
            <a:ext cx="10828044" cy="42062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b="1" dirty="0"/>
              <a:t>Don’t</a:t>
            </a:r>
            <a:r>
              <a:rPr lang="en-US" altLang="zh-HK" sz="2400" dirty="0"/>
              <a:t> just identify backchannels based on what word it is (</a:t>
            </a:r>
            <a:r>
              <a:rPr lang="en-US" altLang="zh-HK" sz="2400" i="1" dirty="0"/>
              <a:t>yeah</a:t>
            </a:r>
            <a:r>
              <a:rPr lang="en-US" altLang="zh-HK" sz="2400" dirty="0"/>
              <a:t>, </a:t>
            </a:r>
            <a:r>
              <a:rPr lang="en-US" altLang="zh-HK" sz="2400" i="1" dirty="0"/>
              <a:t>right</a:t>
            </a:r>
            <a:r>
              <a:rPr lang="en-US" altLang="zh-HK" sz="2400" dirty="0"/>
              <a:t>, etc.)!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Think about whether the </a:t>
            </a:r>
            <a:r>
              <a:rPr lang="en-US" altLang="zh-HK" sz="2400" b="1" dirty="0"/>
              <a:t>function</a:t>
            </a:r>
            <a:r>
              <a:rPr lang="en-US" altLang="zh-HK" sz="2400" dirty="0"/>
              <a:t> of the backchannel is really just to tell the other person to continue without taking the floor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Words like </a:t>
            </a:r>
            <a:r>
              <a:rPr lang="en-US" altLang="zh-HK" sz="2400" i="1" dirty="0"/>
              <a:t>yeah</a:t>
            </a:r>
            <a:r>
              <a:rPr lang="en-US" altLang="zh-HK" sz="2400" dirty="0"/>
              <a:t>, </a:t>
            </a:r>
            <a:r>
              <a:rPr lang="en-US" altLang="zh-HK" sz="2400" i="1" dirty="0"/>
              <a:t>right</a:t>
            </a:r>
            <a:r>
              <a:rPr lang="en-US" altLang="zh-HK" sz="2400" dirty="0"/>
              <a:t> can be used to respond to questions (</a:t>
            </a:r>
            <a:r>
              <a:rPr lang="en-US" altLang="zh-HK" sz="2400" b="1" dirty="0"/>
              <a:t>minimal response</a:t>
            </a:r>
            <a:r>
              <a:rPr lang="en-US" altLang="zh-HK" sz="2400" dirty="0"/>
              <a:t>) or even </a:t>
            </a:r>
            <a:r>
              <a:rPr lang="en-US" altLang="zh-HK" sz="2400" b="1" dirty="0"/>
              <a:t>take the floor </a:t>
            </a:r>
            <a:r>
              <a:rPr lang="en-US" altLang="zh-HK" sz="2400" dirty="0"/>
              <a:t>in some situations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The sad story of ‘okay’ in the textbook …</a:t>
            </a:r>
            <a:endParaRPr lang="en-US" altLang="zh-H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2400" b="1" dirty="0"/>
              <a:t>Don’t</a:t>
            </a:r>
            <a:r>
              <a:rPr lang="en-US" altLang="zh-HK" sz="2400" dirty="0"/>
              <a:t> merge lines from different speakers into the same turn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2400" dirty="0"/>
              <a:t>There are rare cases where this makes sense, but consult us first if you </a:t>
            </a:r>
            <a:r>
              <a:rPr lang="en-US" altLang="zh-HK" sz="2400" i="1" dirty="0"/>
              <a:t>really</a:t>
            </a:r>
            <a:r>
              <a:rPr lang="en-US" altLang="zh-HK" sz="2400" dirty="0"/>
              <a:t> think this is correct (99% of the time, it’s not …)</a:t>
            </a:r>
            <a:endParaRPr lang="zh-HK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785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EC80C-949E-CE19-DF1D-A832F38F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Vocalisms – breath and laughter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266548-BFC4-90BA-3365-BAC800545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4010226" cy="3726874"/>
          </a:xfrm>
        </p:spPr>
        <p:txBody>
          <a:bodyPr>
            <a:normAutofit lnSpcReduction="10000"/>
          </a:bodyPr>
          <a:lstStyle/>
          <a:p>
            <a:r>
              <a:rPr lang="en-US" altLang="zh-HK" dirty="0"/>
              <a:t>Does Jamie start a new turn in Line 153?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For sure, it is a new TCU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But Jamie is not responding to Pete’s laughter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Pete doesn’t seem to want to take the floor with the laughter, either – he’s just laughing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CCF7D7-1B0A-D3F7-E062-01579DC7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501" y="2811547"/>
            <a:ext cx="6400800" cy="28479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1BCAE9-F3D7-3110-0691-FBEEDF0C1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501" y="2811547"/>
            <a:ext cx="64008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6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1A042D8-6389-1D56-0F1D-23ABB99CB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956281"/>
            <a:ext cx="4230482" cy="2010284"/>
          </a:xfrm>
        </p:spPr>
        <p:txBody>
          <a:bodyPr anchor="b">
            <a:normAutofit/>
          </a:bodyPr>
          <a:lstStyle/>
          <a:p>
            <a:r>
              <a:rPr lang="en-US" altLang="zh-HK" dirty="0"/>
              <a:t>Breaths as a floor-taking cue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E124C8-7262-C869-0897-54ACF44F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3566161"/>
            <a:ext cx="4230482" cy="2551176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Jamie was probably trying to start asking who the guy was in line 1215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But is Miles responding to that in 1216?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32004" y="0"/>
            <a:ext cx="6559995" cy="6858000"/>
          </a:xfrm>
          <a:prstGeom prst="rect">
            <a:avLst/>
          </a:prstGeom>
          <a:ln>
            <a:noFill/>
          </a:ln>
          <a:effectLst>
            <a:outerShdw blurRad="381000" dist="317500" dir="852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029AA7-0456-5CFB-743E-73D51C05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78" y="1295802"/>
            <a:ext cx="5987924" cy="426639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F454768E-E905-17B2-A378-168A65F8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14" y="1295733"/>
            <a:ext cx="5949467" cy="42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87482-7803-087A-DAB9-67E2F453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Turn competition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858DA8-1980-543F-14BC-9E36B738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4648401" cy="33934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/>
              <a:t>At a TRP (after </a:t>
            </a:r>
            <a:r>
              <a:rPr lang="en-US" altLang="zh-TW" i="1" dirty="0"/>
              <a:t>more</a:t>
            </a:r>
            <a:r>
              <a:rPr lang="en-US" altLang="zh-TW" dirty="0"/>
              <a:t>), Jamie briefly takes the floor, but Harold tries to start another TCU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After the overlap, Harold seems to be trying to re-start the TCU he just started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dirty="0"/>
              <a:t>Do you think Harold’s speech is 1 or 2 turns?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F5921E-5031-8E15-9DF8-C4337D15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2544815"/>
            <a:ext cx="5848350" cy="34671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8F206E-6DB6-60A0-D18C-4E650CDD1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50" y="2531918"/>
            <a:ext cx="58483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velVTI">
  <a:themeElements>
    <a:clrScheme name="黃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1412</Words>
  <Application>Microsoft Office PowerPoint</Application>
  <PresentationFormat>寬螢幕</PresentationFormat>
  <Paragraphs>163</Paragraphs>
  <Slides>28</Slides>
  <Notes>1</Notes>
  <HiddenSlides>0</HiddenSlides>
  <MMClips>6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Arial</vt:lpstr>
      <vt:lpstr>Arial</vt:lpstr>
      <vt:lpstr>Bierstadt</vt:lpstr>
      <vt:lpstr>Calibri</vt:lpstr>
      <vt:lpstr>BevelVTI</vt:lpstr>
      <vt:lpstr>Week 3: Turn construction</vt:lpstr>
      <vt:lpstr>While we’re waiting …</vt:lpstr>
      <vt:lpstr>Question for today</vt:lpstr>
      <vt:lpstr>In this class, you will …</vt:lpstr>
      <vt:lpstr>Common transcription conventions</vt:lpstr>
      <vt:lpstr>Common mistakes – turns and backchannels</vt:lpstr>
      <vt:lpstr>Vocalisms – breath and laughter</vt:lpstr>
      <vt:lpstr>Breaths as a floor-taking cue</vt:lpstr>
      <vt:lpstr>Turn competition</vt:lpstr>
      <vt:lpstr>Simplest Systematics</vt:lpstr>
      <vt:lpstr>Four types of ‘endnotes’ (intonation symbols) in discourse-functional transcription</vt:lpstr>
      <vt:lpstr>The Utterance stacker</vt:lpstr>
      <vt:lpstr>How well does the Utterance stacker reflect TCUs?</vt:lpstr>
      <vt:lpstr>Splitting stacks</vt:lpstr>
      <vt:lpstr>Stackings</vt:lpstr>
      <vt:lpstr>Creating blank stacking from scratch</vt:lpstr>
      <vt:lpstr>Creating and renaming a manual stack</vt:lpstr>
      <vt:lpstr>It’s showtime!</vt:lpstr>
      <vt:lpstr>Creating shows</vt:lpstr>
      <vt:lpstr>Showing shows</vt:lpstr>
      <vt:lpstr>Your turn!</vt:lpstr>
      <vt:lpstr>Writing a good show: Structure</vt:lpstr>
      <vt:lpstr>Writing a good show: Main body</vt:lpstr>
      <vt:lpstr>Writing a good show: Use of references</vt:lpstr>
      <vt:lpstr>PowerPoint 簡報</vt:lpstr>
      <vt:lpstr>Syntactic, prosodic and pragmatic completion: Ways of arguing for TCU boundaries (Show 2)</vt:lpstr>
      <vt:lpstr>Using linguistic evidence: Why did Alice start speaking in line 443?</vt:lpstr>
      <vt:lpstr>Self-selection, other-selection and Rule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Ryan Lai</dc:creator>
  <cp:lastModifiedBy>Ryan Lai</cp:lastModifiedBy>
  <cp:revision>17</cp:revision>
  <dcterms:created xsi:type="dcterms:W3CDTF">2023-04-02T21:33:35Z</dcterms:created>
  <dcterms:modified xsi:type="dcterms:W3CDTF">2023-04-19T19:30:41Z</dcterms:modified>
</cp:coreProperties>
</file>